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76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70" r:id="rId13"/>
    <p:sldId id="271" r:id="rId14"/>
    <p:sldId id="273" r:id="rId15"/>
    <p:sldId id="274" r:id="rId16"/>
    <p:sldId id="275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B81F1-AF01-4D8C-A3BD-63C2A07B430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E920A1-3A1F-41C4-80A5-5E137E2885D0}">
      <dgm:prSet/>
      <dgm:spPr/>
      <dgm:t>
        <a:bodyPr/>
        <a:lstStyle/>
        <a:p>
          <a:r>
            <a:rPr lang="en-US"/>
            <a:t>Scientific Functions</a:t>
          </a:r>
        </a:p>
      </dgm:t>
    </dgm:pt>
    <dgm:pt modelId="{4CF75684-3B11-4F40-B448-59346A3DB292}" type="parTrans" cxnId="{3AECD60F-B09A-450E-A1DD-18A399480DBA}">
      <dgm:prSet/>
      <dgm:spPr/>
      <dgm:t>
        <a:bodyPr/>
        <a:lstStyle/>
        <a:p>
          <a:endParaRPr lang="en-US"/>
        </a:p>
      </dgm:t>
    </dgm:pt>
    <dgm:pt modelId="{15AFC6A6-7E59-4F32-BB12-E770443E0F48}" type="sibTrans" cxnId="{3AECD60F-B09A-450E-A1DD-18A399480DBA}">
      <dgm:prSet/>
      <dgm:spPr/>
      <dgm:t>
        <a:bodyPr/>
        <a:lstStyle/>
        <a:p>
          <a:endParaRPr lang="en-US"/>
        </a:p>
      </dgm:t>
    </dgm:pt>
    <dgm:pt modelId="{D1399A8E-C237-45EA-95F4-83961D159798}">
      <dgm:prSet/>
      <dgm:spPr/>
      <dgm:t>
        <a:bodyPr/>
        <a:lstStyle/>
        <a:p>
          <a:r>
            <a:rPr lang="en-US"/>
            <a:t>Advanced Functions</a:t>
          </a:r>
        </a:p>
      </dgm:t>
    </dgm:pt>
    <dgm:pt modelId="{14475053-0D83-43D2-A7E6-C33715BB2599}" type="parTrans" cxnId="{B6E967C4-8E7A-4E19-B9F8-B418F69627F9}">
      <dgm:prSet/>
      <dgm:spPr/>
      <dgm:t>
        <a:bodyPr/>
        <a:lstStyle/>
        <a:p>
          <a:endParaRPr lang="en-US"/>
        </a:p>
      </dgm:t>
    </dgm:pt>
    <dgm:pt modelId="{F06B459E-58E7-4210-A287-334B6404E19D}" type="sibTrans" cxnId="{B6E967C4-8E7A-4E19-B9F8-B418F69627F9}">
      <dgm:prSet/>
      <dgm:spPr/>
      <dgm:t>
        <a:bodyPr/>
        <a:lstStyle/>
        <a:p>
          <a:endParaRPr lang="en-US"/>
        </a:p>
      </dgm:t>
    </dgm:pt>
    <dgm:pt modelId="{5CFD46F2-0FAD-4752-BE59-79A2244AC19A}">
      <dgm:prSet/>
      <dgm:spPr/>
      <dgm:t>
        <a:bodyPr/>
        <a:lstStyle/>
        <a:p>
          <a:r>
            <a:rPr lang="en-US"/>
            <a:t>Unit Conversion</a:t>
          </a:r>
        </a:p>
      </dgm:t>
    </dgm:pt>
    <dgm:pt modelId="{F7575532-59DB-4731-ABCB-5C0365729526}" type="parTrans" cxnId="{8D5C5298-DF94-406E-8DE9-7F9C8F193FD1}">
      <dgm:prSet/>
      <dgm:spPr/>
      <dgm:t>
        <a:bodyPr/>
        <a:lstStyle/>
        <a:p>
          <a:endParaRPr lang="en-US"/>
        </a:p>
      </dgm:t>
    </dgm:pt>
    <dgm:pt modelId="{367F65DD-77CE-4E49-9069-D03BB5B28E01}" type="sibTrans" cxnId="{8D5C5298-DF94-406E-8DE9-7F9C8F193FD1}">
      <dgm:prSet/>
      <dgm:spPr/>
      <dgm:t>
        <a:bodyPr/>
        <a:lstStyle/>
        <a:p>
          <a:endParaRPr lang="en-US"/>
        </a:p>
      </dgm:t>
    </dgm:pt>
    <dgm:pt modelId="{2CBD18C3-E7AC-4D91-B27E-2ACF91A9D841}">
      <dgm:prSet/>
      <dgm:spPr/>
      <dgm:t>
        <a:bodyPr/>
        <a:lstStyle/>
        <a:p>
          <a:r>
            <a:rPr lang="en-US"/>
            <a:t>Money Conversion</a:t>
          </a:r>
        </a:p>
      </dgm:t>
    </dgm:pt>
    <dgm:pt modelId="{CE4C357D-932C-4112-A113-3557CE0CDECE}" type="parTrans" cxnId="{4DB18427-F1E5-4492-A157-EFF2681D29C4}">
      <dgm:prSet/>
      <dgm:spPr/>
      <dgm:t>
        <a:bodyPr/>
        <a:lstStyle/>
        <a:p>
          <a:endParaRPr lang="en-US"/>
        </a:p>
      </dgm:t>
    </dgm:pt>
    <dgm:pt modelId="{5715FCB2-C81A-476F-AAB0-D0C2154A21C9}" type="sibTrans" cxnId="{4DB18427-F1E5-4492-A157-EFF2681D29C4}">
      <dgm:prSet/>
      <dgm:spPr/>
      <dgm:t>
        <a:bodyPr/>
        <a:lstStyle/>
        <a:p>
          <a:endParaRPr lang="en-US"/>
        </a:p>
      </dgm:t>
    </dgm:pt>
    <dgm:pt modelId="{B625BD56-230C-467C-874A-7E083B305AB3}">
      <dgm:prSet/>
      <dgm:spPr/>
      <dgm:t>
        <a:bodyPr/>
        <a:lstStyle/>
        <a:p>
          <a:r>
            <a:rPr lang="en-US"/>
            <a:t>Color Picker</a:t>
          </a:r>
        </a:p>
      </dgm:t>
    </dgm:pt>
    <dgm:pt modelId="{38CA14AC-3E8A-42AF-8DCD-C80007073BD6}" type="parTrans" cxnId="{E19A583F-FEF5-4B41-BC77-D26889B09560}">
      <dgm:prSet/>
      <dgm:spPr/>
      <dgm:t>
        <a:bodyPr/>
        <a:lstStyle/>
        <a:p>
          <a:endParaRPr lang="en-US"/>
        </a:p>
      </dgm:t>
    </dgm:pt>
    <dgm:pt modelId="{4E9D9216-6346-4D68-997D-76B5DB949F28}" type="sibTrans" cxnId="{E19A583F-FEF5-4B41-BC77-D26889B09560}">
      <dgm:prSet/>
      <dgm:spPr/>
      <dgm:t>
        <a:bodyPr/>
        <a:lstStyle/>
        <a:p>
          <a:endParaRPr lang="en-US"/>
        </a:p>
      </dgm:t>
    </dgm:pt>
    <dgm:pt modelId="{67D417CC-653B-4351-BF19-6A9B4F18D76A}">
      <dgm:prSet/>
      <dgm:spPr/>
      <dgm:t>
        <a:bodyPr/>
        <a:lstStyle/>
        <a:p>
          <a:r>
            <a:rPr lang="en-US"/>
            <a:t>Delete Functionality</a:t>
          </a:r>
        </a:p>
      </dgm:t>
    </dgm:pt>
    <dgm:pt modelId="{2105BA5C-6045-4B17-81EC-96EA51233AEE}" type="parTrans" cxnId="{E798A373-90F6-495F-9A4B-14F897D2B5F2}">
      <dgm:prSet/>
      <dgm:spPr/>
      <dgm:t>
        <a:bodyPr/>
        <a:lstStyle/>
        <a:p>
          <a:endParaRPr lang="en-US"/>
        </a:p>
      </dgm:t>
    </dgm:pt>
    <dgm:pt modelId="{297C68D1-7AFE-4A5D-AE3E-D2EF929D75B1}" type="sibTrans" cxnId="{E798A373-90F6-495F-9A4B-14F897D2B5F2}">
      <dgm:prSet/>
      <dgm:spPr/>
      <dgm:t>
        <a:bodyPr/>
        <a:lstStyle/>
        <a:p>
          <a:endParaRPr lang="en-US"/>
        </a:p>
      </dgm:t>
    </dgm:pt>
    <dgm:pt modelId="{682E6A63-BD01-4D19-90C6-EAED6CA7F750}" type="pres">
      <dgm:prSet presAssocID="{341B81F1-AF01-4D8C-A3BD-63C2A07B430A}" presName="diagram" presStyleCnt="0">
        <dgm:presLayoutVars>
          <dgm:dir/>
          <dgm:resizeHandles val="exact"/>
        </dgm:presLayoutVars>
      </dgm:prSet>
      <dgm:spPr/>
    </dgm:pt>
    <dgm:pt modelId="{04165B2E-D6C3-4274-952E-83E7BAFC52DE}" type="pres">
      <dgm:prSet presAssocID="{0AE920A1-3A1F-41C4-80A5-5E137E2885D0}" presName="node" presStyleLbl="node1" presStyleIdx="0" presStyleCnt="6">
        <dgm:presLayoutVars>
          <dgm:bulletEnabled val="1"/>
        </dgm:presLayoutVars>
      </dgm:prSet>
      <dgm:spPr/>
    </dgm:pt>
    <dgm:pt modelId="{2246BC07-1EE6-4333-88E6-825001609F22}" type="pres">
      <dgm:prSet presAssocID="{15AFC6A6-7E59-4F32-BB12-E770443E0F48}" presName="sibTrans" presStyleCnt="0"/>
      <dgm:spPr/>
    </dgm:pt>
    <dgm:pt modelId="{9BFA9860-3E3D-416D-B669-DAD237DFC783}" type="pres">
      <dgm:prSet presAssocID="{D1399A8E-C237-45EA-95F4-83961D159798}" presName="node" presStyleLbl="node1" presStyleIdx="1" presStyleCnt="6">
        <dgm:presLayoutVars>
          <dgm:bulletEnabled val="1"/>
        </dgm:presLayoutVars>
      </dgm:prSet>
      <dgm:spPr/>
    </dgm:pt>
    <dgm:pt modelId="{AE8D65FA-F3E9-42FE-9468-6A6CB4545EF5}" type="pres">
      <dgm:prSet presAssocID="{F06B459E-58E7-4210-A287-334B6404E19D}" presName="sibTrans" presStyleCnt="0"/>
      <dgm:spPr/>
    </dgm:pt>
    <dgm:pt modelId="{BF4F2D06-8A3F-4E9E-ADC5-E06A2FE171D3}" type="pres">
      <dgm:prSet presAssocID="{5CFD46F2-0FAD-4752-BE59-79A2244AC19A}" presName="node" presStyleLbl="node1" presStyleIdx="2" presStyleCnt="6">
        <dgm:presLayoutVars>
          <dgm:bulletEnabled val="1"/>
        </dgm:presLayoutVars>
      </dgm:prSet>
      <dgm:spPr/>
    </dgm:pt>
    <dgm:pt modelId="{DA229BD6-7732-4828-9BF9-B37DC9BF4F05}" type="pres">
      <dgm:prSet presAssocID="{367F65DD-77CE-4E49-9069-D03BB5B28E01}" presName="sibTrans" presStyleCnt="0"/>
      <dgm:spPr/>
    </dgm:pt>
    <dgm:pt modelId="{361E48A2-B09E-4A97-A61C-8269617CD207}" type="pres">
      <dgm:prSet presAssocID="{2CBD18C3-E7AC-4D91-B27E-2ACF91A9D841}" presName="node" presStyleLbl="node1" presStyleIdx="3" presStyleCnt="6">
        <dgm:presLayoutVars>
          <dgm:bulletEnabled val="1"/>
        </dgm:presLayoutVars>
      </dgm:prSet>
      <dgm:spPr/>
    </dgm:pt>
    <dgm:pt modelId="{77C0F13F-38AA-432F-94D0-59B7E84FF473}" type="pres">
      <dgm:prSet presAssocID="{5715FCB2-C81A-476F-AAB0-D0C2154A21C9}" presName="sibTrans" presStyleCnt="0"/>
      <dgm:spPr/>
    </dgm:pt>
    <dgm:pt modelId="{DB7003F6-5449-4950-879B-A9AF1B4FA153}" type="pres">
      <dgm:prSet presAssocID="{B625BD56-230C-467C-874A-7E083B305AB3}" presName="node" presStyleLbl="node1" presStyleIdx="4" presStyleCnt="6">
        <dgm:presLayoutVars>
          <dgm:bulletEnabled val="1"/>
        </dgm:presLayoutVars>
      </dgm:prSet>
      <dgm:spPr/>
    </dgm:pt>
    <dgm:pt modelId="{F48382D7-EB71-499C-AC70-885826CCD4EF}" type="pres">
      <dgm:prSet presAssocID="{4E9D9216-6346-4D68-997D-76B5DB949F28}" presName="sibTrans" presStyleCnt="0"/>
      <dgm:spPr/>
    </dgm:pt>
    <dgm:pt modelId="{1B0739C8-C3AA-4368-AB13-7A6B174D9369}" type="pres">
      <dgm:prSet presAssocID="{67D417CC-653B-4351-BF19-6A9B4F18D76A}" presName="node" presStyleLbl="node1" presStyleIdx="5" presStyleCnt="6">
        <dgm:presLayoutVars>
          <dgm:bulletEnabled val="1"/>
        </dgm:presLayoutVars>
      </dgm:prSet>
      <dgm:spPr/>
    </dgm:pt>
  </dgm:ptLst>
  <dgm:cxnLst>
    <dgm:cxn modelId="{7A38590C-26F3-4586-A751-E0B0254E0D93}" type="presOf" srcId="{2CBD18C3-E7AC-4D91-B27E-2ACF91A9D841}" destId="{361E48A2-B09E-4A97-A61C-8269617CD207}" srcOrd="0" destOrd="0" presId="urn:microsoft.com/office/officeart/2005/8/layout/default"/>
    <dgm:cxn modelId="{3AECD60F-B09A-450E-A1DD-18A399480DBA}" srcId="{341B81F1-AF01-4D8C-A3BD-63C2A07B430A}" destId="{0AE920A1-3A1F-41C4-80A5-5E137E2885D0}" srcOrd="0" destOrd="0" parTransId="{4CF75684-3B11-4F40-B448-59346A3DB292}" sibTransId="{15AFC6A6-7E59-4F32-BB12-E770443E0F48}"/>
    <dgm:cxn modelId="{8FC8921B-AE10-4820-9F8D-F975ECAF9DC5}" type="presOf" srcId="{5CFD46F2-0FAD-4752-BE59-79A2244AC19A}" destId="{BF4F2D06-8A3F-4E9E-ADC5-E06A2FE171D3}" srcOrd="0" destOrd="0" presId="urn:microsoft.com/office/officeart/2005/8/layout/default"/>
    <dgm:cxn modelId="{4DB18427-F1E5-4492-A157-EFF2681D29C4}" srcId="{341B81F1-AF01-4D8C-A3BD-63C2A07B430A}" destId="{2CBD18C3-E7AC-4D91-B27E-2ACF91A9D841}" srcOrd="3" destOrd="0" parTransId="{CE4C357D-932C-4112-A113-3557CE0CDECE}" sibTransId="{5715FCB2-C81A-476F-AAB0-D0C2154A21C9}"/>
    <dgm:cxn modelId="{E19A583F-FEF5-4B41-BC77-D26889B09560}" srcId="{341B81F1-AF01-4D8C-A3BD-63C2A07B430A}" destId="{B625BD56-230C-467C-874A-7E083B305AB3}" srcOrd="4" destOrd="0" parTransId="{38CA14AC-3E8A-42AF-8DCD-C80007073BD6}" sibTransId="{4E9D9216-6346-4D68-997D-76B5DB949F28}"/>
    <dgm:cxn modelId="{3BFB1647-B7A2-45E3-A2B1-E1FC824BF59F}" type="presOf" srcId="{D1399A8E-C237-45EA-95F4-83961D159798}" destId="{9BFA9860-3E3D-416D-B669-DAD237DFC783}" srcOrd="0" destOrd="0" presId="urn:microsoft.com/office/officeart/2005/8/layout/default"/>
    <dgm:cxn modelId="{FCFF786B-E37C-4EC3-AF39-78306A1338AB}" type="presOf" srcId="{67D417CC-653B-4351-BF19-6A9B4F18D76A}" destId="{1B0739C8-C3AA-4368-AB13-7A6B174D9369}" srcOrd="0" destOrd="0" presId="urn:microsoft.com/office/officeart/2005/8/layout/default"/>
    <dgm:cxn modelId="{E798A373-90F6-495F-9A4B-14F897D2B5F2}" srcId="{341B81F1-AF01-4D8C-A3BD-63C2A07B430A}" destId="{67D417CC-653B-4351-BF19-6A9B4F18D76A}" srcOrd="5" destOrd="0" parTransId="{2105BA5C-6045-4B17-81EC-96EA51233AEE}" sibTransId="{297C68D1-7AFE-4A5D-AE3E-D2EF929D75B1}"/>
    <dgm:cxn modelId="{0AAE5258-CB5D-4E67-A755-4A0468AA3F02}" type="presOf" srcId="{341B81F1-AF01-4D8C-A3BD-63C2A07B430A}" destId="{682E6A63-BD01-4D19-90C6-EAED6CA7F750}" srcOrd="0" destOrd="0" presId="urn:microsoft.com/office/officeart/2005/8/layout/default"/>
    <dgm:cxn modelId="{8D5C5298-DF94-406E-8DE9-7F9C8F193FD1}" srcId="{341B81F1-AF01-4D8C-A3BD-63C2A07B430A}" destId="{5CFD46F2-0FAD-4752-BE59-79A2244AC19A}" srcOrd="2" destOrd="0" parTransId="{F7575532-59DB-4731-ABCB-5C0365729526}" sibTransId="{367F65DD-77CE-4E49-9069-D03BB5B28E01}"/>
    <dgm:cxn modelId="{626607C4-30EF-4DF6-A737-89224BB6D291}" type="presOf" srcId="{0AE920A1-3A1F-41C4-80A5-5E137E2885D0}" destId="{04165B2E-D6C3-4274-952E-83E7BAFC52DE}" srcOrd="0" destOrd="0" presId="urn:microsoft.com/office/officeart/2005/8/layout/default"/>
    <dgm:cxn modelId="{B6E967C4-8E7A-4E19-B9F8-B418F69627F9}" srcId="{341B81F1-AF01-4D8C-A3BD-63C2A07B430A}" destId="{D1399A8E-C237-45EA-95F4-83961D159798}" srcOrd="1" destOrd="0" parTransId="{14475053-0D83-43D2-A7E6-C33715BB2599}" sibTransId="{F06B459E-58E7-4210-A287-334B6404E19D}"/>
    <dgm:cxn modelId="{B54C7BF6-BA57-4E2C-8F2C-9C4940D61FC2}" type="presOf" srcId="{B625BD56-230C-467C-874A-7E083B305AB3}" destId="{DB7003F6-5449-4950-879B-A9AF1B4FA153}" srcOrd="0" destOrd="0" presId="urn:microsoft.com/office/officeart/2005/8/layout/default"/>
    <dgm:cxn modelId="{5F6CB168-88CC-4021-A9CF-7E8C81AC1AB9}" type="presParOf" srcId="{682E6A63-BD01-4D19-90C6-EAED6CA7F750}" destId="{04165B2E-D6C3-4274-952E-83E7BAFC52DE}" srcOrd="0" destOrd="0" presId="urn:microsoft.com/office/officeart/2005/8/layout/default"/>
    <dgm:cxn modelId="{DBB431E4-0B6D-4F03-8BC5-3A8BDA37B6F6}" type="presParOf" srcId="{682E6A63-BD01-4D19-90C6-EAED6CA7F750}" destId="{2246BC07-1EE6-4333-88E6-825001609F22}" srcOrd="1" destOrd="0" presId="urn:microsoft.com/office/officeart/2005/8/layout/default"/>
    <dgm:cxn modelId="{9DC868BD-7073-4759-B913-E603E19DA75C}" type="presParOf" srcId="{682E6A63-BD01-4D19-90C6-EAED6CA7F750}" destId="{9BFA9860-3E3D-416D-B669-DAD237DFC783}" srcOrd="2" destOrd="0" presId="urn:microsoft.com/office/officeart/2005/8/layout/default"/>
    <dgm:cxn modelId="{AC70D08B-D665-4EFE-9763-01A78AE4DAE4}" type="presParOf" srcId="{682E6A63-BD01-4D19-90C6-EAED6CA7F750}" destId="{AE8D65FA-F3E9-42FE-9468-6A6CB4545EF5}" srcOrd="3" destOrd="0" presId="urn:microsoft.com/office/officeart/2005/8/layout/default"/>
    <dgm:cxn modelId="{955D0EE3-B1FD-4279-AD46-57DC696191AE}" type="presParOf" srcId="{682E6A63-BD01-4D19-90C6-EAED6CA7F750}" destId="{BF4F2D06-8A3F-4E9E-ADC5-E06A2FE171D3}" srcOrd="4" destOrd="0" presId="urn:microsoft.com/office/officeart/2005/8/layout/default"/>
    <dgm:cxn modelId="{AE357A66-0F0D-43C3-9855-876A759DFAB1}" type="presParOf" srcId="{682E6A63-BD01-4D19-90C6-EAED6CA7F750}" destId="{DA229BD6-7732-4828-9BF9-B37DC9BF4F05}" srcOrd="5" destOrd="0" presId="urn:microsoft.com/office/officeart/2005/8/layout/default"/>
    <dgm:cxn modelId="{CE87807A-774F-48B0-9160-5F3759A3C346}" type="presParOf" srcId="{682E6A63-BD01-4D19-90C6-EAED6CA7F750}" destId="{361E48A2-B09E-4A97-A61C-8269617CD207}" srcOrd="6" destOrd="0" presId="urn:microsoft.com/office/officeart/2005/8/layout/default"/>
    <dgm:cxn modelId="{7CB2C90F-0317-49A3-8D71-DDF684020E1B}" type="presParOf" srcId="{682E6A63-BD01-4D19-90C6-EAED6CA7F750}" destId="{77C0F13F-38AA-432F-94D0-59B7E84FF473}" srcOrd="7" destOrd="0" presId="urn:microsoft.com/office/officeart/2005/8/layout/default"/>
    <dgm:cxn modelId="{F54D0FAC-A140-41F9-895F-46718BBDA0D1}" type="presParOf" srcId="{682E6A63-BD01-4D19-90C6-EAED6CA7F750}" destId="{DB7003F6-5449-4950-879B-A9AF1B4FA153}" srcOrd="8" destOrd="0" presId="urn:microsoft.com/office/officeart/2005/8/layout/default"/>
    <dgm:cxn modelId="{A65025F8-A1FD-4B23-8572-741AF5CBE7C8}" type="presParOf" srcId="{682E6A63-BD01-4D19-90C6-EAED6CA7F750}" destId="{F48382D7-EB71-499C-AC70-885826CCD4EF}" srcOrd="9" destOrd="0" presId="urn:microsoft.com/office/officeart/2005/8/layout/default"/>
    <dgm:cxn modelId="{819C0CB9-F167-4073-ACE8-ADB1B61D61DA}" type="presParOf" srcId="{682E6A63-BD01-4D19-90C6-EAED6CA7F750}" destId="{1B0739C8-C3AA-4368-AB13-7A6B174D936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229F6-499C-4C33-BBB1-84AFAC9A75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B9A052-686B-4471-9CA7-C26489BC6C1A}">
      <dgm:prSet/>
      <dgm:spPr/>
      <dgm:t>
        <a:bodyPr/>
        <a:lstStyle/>
        <a:p>
          <a:r>
            <a:rPr lang="en-US"/>
            <a:t>User can input numbers and decimals</a:t>
          </a:r>
        </a:p>
      </dgm:t>
    </dgm:pt>
    <dgm:pt modelId="{2222610E-02FD-4AA4-A956-9B3CB7B876B6}" type="parTrans" cxnId="{A15F0664-2622-4EC4-BFB5-EB4FB180960C}">
      <dgm:prSet/>
      <dgm:spPr/>
      <dgm:t>
        <a:bodyPr/>
        <a:lstStyle/>
        <a:p>
          <a:endParaRPr lang="en-US"/>
        </a:p>
      </dgm:t>
    </dgm:pt>
    <dgm:pt modelId="{6148F86F-2098-4B42-8D54-9BAF0E815F31}" type="sibTrans" cxnId="{A15F0664-2622-4EC4-BFB5-EB4FB180960C}">
      <dgm:prSet/>
      <dgm:spPr/>
      <dgm:t>
        <a:bodyPr/>
        <a:lstStyle/>
        <a:p>
          <a:endParaRPr lang="en-US"/>
        </a:p>
      </dgm:t>
    </dgm:pt>
    <dgm:pt modelId="{E1E1781B-1805-40DF-A0F1-647A0CCB329D}">
      <dgm:prSet/>
      <dgm:spPr/>
      <dgm:t>
        <a:bodyPr/>
        <a:lstStyle/>
        <a:p>
          <a:r>
            <a:rPr lang="en-US"/>
            <a:t>Allows user to add, subtract, multiple, and divide</a:t>
          </a:r>
        </a:p>
      </dgm:t>
    </dgm:pt>
    <dgm:pt modelId="{38093B70-3D8D-42DE-8C8A-249B6591941A}" type="parTrans" cxnId="{AD9A90CF-B8E7-4E1B-9876-6186651DD6DF}">
      <dgm:prSet/>
      <dgm:spPr/>
      <dgm:t>
        <a:bodyPr/>
        <a:lstStyle/>
        <a:p>
          <a:endParaRPr lang="en-US"/>
        </a:p>
      </dgm:t>
    </dgm:pt>
    <dgm:pt modelId="{954D001E-A25F-45F9-83C4-003771E6A618}" type="sibTrans" cxnId="{AD9A90CF-B8E7-4E1B-9876-6186651DD6DF}">
      <dgm:prSet/>
      <dgm:spPr/>
      <dgm:t>
        <a:bodyPr/>
        <a:lstStyle/>
        <a:p>
          <a:endParaRPr lang="en-US"/>
        </a:p>
      </dgm:t>
    </dgm:pt>
    <dgm:pt modelId="{AB07379E-94F4-4712-80EF-6D04583830BB}">
      <dgm:prSet/>
      <dgm:spPr/>
      <dgm:t>
        <a:bodyPr/>
        <a:lstStyle/>
        <a:p>
          <a:r>
            <a:rPr lang="en-US"/>
            <a:t>User can access side bar to access additional features as needed</a:t>
          </a:r>
        </a:p>
      </dgm:t>
    </dgm:pt>
    <dgm:pt modelId="{06D895DC-AFAC-45C3-AF55-C5BB502A4F82}" type="parTrans" cxnId="{FADF9D2C-F4D6-4789-98BD-22720839B7DF}">
      <dgm:prSet/>
      <dgm:spPr/>
      <dgm:t>
        <a:bodyPr/>
        <a:lstStyle/>
        <a:p>
          <a:endParaRPr lang="en-US"/>
        </a:p>
      </dgm:t>
    </dgm:pt>
    <dgm:pt modelId="{29C5AE6F-9012-4A68-BE94-1902EC778ABC}" type="sibTrans" cxnId="{FADF9D2C-F4D6-4789-98BD-22720839B7DF}">
      <dgm:prSet/>
      <dgm:spPr/>
      <dgm:t>
        <a:bodyPr/>
        <a:lstStyle/>
        <a:p>
          <a:endParaRPr lang="en-US"/>
        </a:p>
      </dgm:t>
    </dgm:pt>
    <dgm:pt modelId="{AD440527-5FA7-4623-A3B7-4E724A0DF668}" type="pres">
      <dgm:prSet presAssocID="{B89229F6-499C-4C33-BBB1-84AFAC9A75E7}" presName="linear" presStyleCnt="0">
        <dgm:presLayoutVars>
          <dgm:animLvl val="lvl"/>
          <dgm:resizeHandles val="exact"/>
        </dgm:presLayoutVars>
      </dgm:prSet>
      <dgm:spPr/>
    </dgm:pt>
    <dgm:pt modelId="{0DB32171-AB58-4850-A0AB-4615CA880B04}" type="pres">
      <dgm:prSet presAssocID="{97B9A052-686B-4471-9CA7-C26489BC6C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10E58D-4B23-4C70-B4ED-BCF87BFC9FE0}" type="pres">
      <dgm:prSet presAssocID="{6148F86F-2098-4B42-8D54-9BAF0E815F31}" presName="spacer" presStyleCnt="0"/>
      <dgm:spPr/>
    </dgm:pt>
    <dgm:pt modelId="{F7FF6FD9-CD3E-4604-AC0A-3B877F88406F}" type="pres">
      <dgm:prSet presAssocID="{E1E1781B-1805-40DF-A0F1-647A0CCB32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A7800C-76C8-4779-BD38-E0FFD65E09FB}" type="pres">
      <dgm:prSet presAssocID="{954D001E-A25F-45F9-83C4-003771E6A618}" presName="spacer" presStyleCnt="0"/>
      <dgm:spPr/>
    </dgm:pt>
    <dgm:pt modelId="{AC681567-5698-4374-B203-1E1B286C7189}" type="pres">
      <dgm:prSet presAssocID="{AB07379E-94F4-4712-80EF-6D0458383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6E1821-ECCD-4511-B7E8-E098FD1D9293}" type="presOf" srcId="{B89229F6-499C-4C33-BBB1-84AFAC9A75E7}" destId="{AD440527-5FA7-4623-A3B7-4E724A0DF668}" srcOrd="0" destOrd="0" presId="urn:microsoft.com/office/officeart/2005/8/layout/vList2"/>
    <dgm:cxn modelId="{FADF9D2C-F4D6-4789-98BD-22720839B7DF}" srcId="{B89229F6-499C-4C33-BBB1-84AFAC9A75E7}" destId="{AB07379E-94F4-4712-80EF-6D04583830BB}" srcOrd="2" destOrd="0" parTransId="{06D895DC-AFAC-45C3-AF55-C5BB502A4F82}" sibTransId="{29C5AE6F-9012-4A68-BE94-1902EC778ABC}"/>
    <dgm:cxn modelId="{8BDF4E39-5389-4C3F-BFBD-4694262AE21C}" type="presOf" srcId="{E1E1781B-1805-40DF-A0F1-647A0CCB329D}" destId="{F7FF6FD9-CD3E-4604-AC0A-3B877F88406F}" srcOrd="0" destOrd="0" presId="urn:microsoft.com/office/officeart/2005/8/layout/vList2"/>
    <dgm:cxn modelId="{81CEB843-B03C-4D59-BDF5-A8316C22F18A}" type="presOf" srcId="{97B9A052-686B-4471-9CA7-C26489BC6C1A}" destId="{0DB32171-AB58-4850-A0AB-4615CA880B04}" srcOrd="0" destOrd="0" presId="urn:microsoft.com/office/officeart/2005/8/layout/vList2"/>
    <dgm:cxn modelId="{A15F0664-2622-4EC4-BFB5-EB4FB180960C}" srcId="{B89229F6-499C-4C33-BBB1-84AFAC9A75E7}" destId="{97B9A052-686B-4471-9CA7-C26489BC6C1A}" srcOrd="0" destOrd="0" parTransId="{2222610E-02FD-4AA4-A956-9B3CB7B876B6}" sibTransId="{6148F86F-2098-4B42-8D54-9BAF0E815F31}"/>
    <dgm:cxn modelId="{AD9A90CF-B8E7-4E1B-9876-6186651DD6DF}" srcId="{B89229F6-499C-4C33-BBB1-84AFAC9A75E7}" destId="{E1E1781B-1805-40DF-A0F1-647A0CCB329D}" srcOrd="1" destOrd="0" parTransId="{38093B70-3D8D-42DE-8C8A-249B6591941A}" sibTransId="{954D001E-A25F-45F9-83C4-003771E6A618}"/>
    <dgm:cxn modelId="{F713A9D7-996F-41D8-A851-4A9CB4791BE3}" type="presOf" srcId="{AB07379E-94F4-4712-80EF-6D04583830BB}" destId="{AC681567-5698-4374-B203-1E1B286C7189}" srcOrd="0" destOrd="0" presId="urn:microsoft.com/office/officeart/2005/8/layout/vList2"/>
    <dgm:cxn modelId="{E03C0953-926A-468C-B16C-3E0EEE19DD80}" type="presParOf" srcId="{AD440527-5FA7-4623-A3B7-4E724A0DF668}" destId="{0DB32171-AB58-4850-A0AB-4615CA880B04}" srcOrd="0" destOrd="0" presId="urn:microsoft.com/office/officeart/2005/8/layout/vList2"/>
    <dgm:cxn modelId="{AD509828-1945-4F41-8EE8-F7C54D06D3F1}" type="presParOf" srcId="{AD440527-5FA7-4623-A3B7-4E724A0DF668}" destId="{D210E58D-4B23-4C70-B4ED-BCF87BFC9FE0}" srcOrd="1" destOrd="0" presId="urn:microsoft.com/office/officeart/2005/8/layout/vList2"/>
    <dgm:cxn modelId="{4F526091-5AE8-4156-BF9C-1C837C8457E0}" type="presParOf" srcId="{AD440527-5FA7-4623-A3B7-4E724A0DF668}" destId="{F7FF6FD9-CD3E-4604-AC0A-3B877F88406F}" srcOrd="2" destOrd="0" presId="urn:microsoft.com/office/officeart/2005/8/layout/vList2"/>
    <dgm:cxn modelId="{3F2601DA-AAEF-4AE7-A5F2-E761331A158B}" type="presParOf" srcId="{AD440527-5FA7-4623-A3B7-4E724A0DF668}" destId="{94A7800C-76C8-4779-BD38-E0FFD65E09FB}" srcOrd="3" destOrd="0" presId="urn:microsoft.com/office/officeart/2005/8/layout/vList2"/>
    <dgm:cxn modelId="{4ECF3E96-D9AD-4E96-AC1F-324676D5A729}" type="presParOf" srcId="{AD440527-5FA7-4623-A3B7-4E724A0DF668}" destId="{AC681567-5698-4374-B203-1E1B286C71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8D3F7-900F-439A-9E97-6AC2773DB21E}" type="doc">
      <dgm:prSet loTypeId="urn:microsoft.com/office/officeart/2005/8/layout/vList5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AB397BE-2085-43A0-B31E-09B1F1BCBC92}">
      <dgm:prSet/>
      <dgm:spPr/>
      <dgm:t>
        <a:bodyPr/>
        <a:lstStyle/>
        <a:p>
          <a:pPr>
            <a:defRPr b="1"/>
          </a:pPr>
          <a:r>
            <a:rPr lang="en-US" dirty="0"/>
            <a:t>Color Picker</a:t>
          </a:r>
        </a:p>
      </dgm:t>
    </dgm:pt>
    <dgm:pt modelId="{1F267674-ED85-4CD4-8F93-4A28C06D1C14}" type="parTrans" cxnId="{703B7B23-5BBF-4586-A1CB-A677E6D43BD1}">
      <dgm:prSet/>
      <dgm:spPr/>
      <dgm:t>
        <a:bodyPr/>
        <a:lstStyle/>
        <a:p>
          <a:endParaRPr lang="en-US"/>
        </a:p>
      </dgm:t>
    </dgm:pt>
    <dgm:pt modelId="{128FD406-B2E9-43E3-B2A5-E6702C1CE725}" type="sibTrans" cxnId="{703B7B23-5BBF-4586-A1CB-A677E6D43BD1}">
      <dgm:prSet/>
      <dgm:spPr/>
      <dgm:t>
        <a:bodyPr/>
        <a:lstStyle/>
        <a:p>
          <a:endParaRPr lang="en-US"/>
        </a:p>
      </dgm:t>
    </dgm:pt>
    <dgm:pt modelId="{272DED90-038D-4125-8305-CCD00BC7452F}">
      <dgm:prSet/>
      <dgm:spPr/>
      <dgm:t>
        <a:bodyPr/>
        <a:lstStyle/>
        <a:p>
          <a:pPr>
            <a:defRPr b="1"/>
          </a:pPr>
          <a:r>
            <a:rPr lang="en-US"/>
            <a:t>Delete Functionality</a:t>
          </a:r>
        </a:p>
      </dgm:t>
    </dgm:pt>
    <dgm:pt modelId="{3135525C-8A05-4202-95EB-D115A48801A2}" type="parTrans" cxnId="{9F6A1845-6C3D-49E5-A75E-3D59ED1CB0D1}">
      <dgm:prSet/>
      <dgm:spPr/>
      <dgm:t>
        <a:bodyPr/>
        <a:lstStyle/>
        <a:p>
          <a:endParaRPr lang="en-US"/>
        </a:p>
      </dgm:t>
    </dgm:pt>
    <dgm:pt modelId="{D45BF923-1E66-448E-B505-ECF634E52B95}" type="sibTrans" cxnId="{9F6A1845-6C3D-49E5-A75E-3D59ED1CB0D1}">
      <dgm:prSet/>
      <dgm:spPr/>
      <dgm:t>
        <a:bodyPr/>
        <a:lstStyle/>
        <a:p>
          <a:endParaRPr lang="en-US"/>
        </a:p>
      </dgm:t>
    </dgm:pt>
    <dgm:pt modelId="{90660C59-5CA2-4C7B-961F-D6F25897C176}">
      <dgm:prSet/>
      <dgm:spPr/>
      <dgm:t>
        <a:bodyPr/>
        <a:lstStyle/>
        <a:p>
          <a:r>
            <a:rPr lang="en-US" dirty="0"/>
            <a:t>Allows for users to select a color and alter the color of all buttons found in the application.</a:t>
          </a:r>
        </a:p>
      </dgm:t>
    </dgm:pt>
    <dgm:pt modelId="{263ADB16-9D74-4EDB-97BD-5CC9ECFFE1A6}" type="sibTrans" cxnId="{87A63114-14F7-4F01-8370-15CB78A94109}">
      <dgm:prSet/>
      <dgm:spPr/>
      <dgm:t>
        <a:bodyPr/>
        <a:lstStyle/>
        <a:p>
          <a:endParaRPr lang="en-US"/>
        </a:p>
      </dgm:t>
    </dgm:pt>
    <dgm:pt modelId="{F2B5F38C-82AA-4EFE-ABF5-5A0DA611779D}" type="parTrans" cxnId="{87A63114-14F7-4F01-8370-15CB78A94109}">
      <dgm:prSet/>
      <dgm:spPr/>
      <dgm:t>
        <a:bodyPr/>
        <a:lstStyle/>
        <a:p>
          <a:endParaRPr lang="en-US"/>
        </a:p>
      </dgm:t>
    </dgm:pt>
    <dgm:pt modelId="{C6368F5C-21F7-4CA8-817B-06CE85724EFB}">
      <dgm:prSet/>
      <dgm:spPr/>
      <dgm:t>
        <a:bodyPr/>
        <a:lstStyle/>
        <a:p>
          <a:r>
            <a:rPr lang="en-US" dirty="0"/>
            <a:t>Allows for all primary calculator functions to delete inputs.</a:t>
          </a:r>
        </a:p>
      </dgm:t>
    </dgm:pt>
    <dgm:pt modelId="{4D8D4B9F-3FAF-43D5-8691-00E120E0C871}" type="sibTrans" cxnId="{FFF70755-DB95-40CE-907F-91F6220E218D}">
      <dgm:prSet/>
      <dgm:spPr/>
      <dgm:t>
        <a:bodyPr/>
        <a:lstStyle/>
        <a:p>
          <a:endParaRPr lang="en-US"/>
        </a:p>
      </dgm:t>
    </dgm:pt>
    <dgm:pt modelId="{A7317A1A-93BB-48F7-9D48-633EC345CEB6}" type="parTrans" cxnId="{FFF70755-DB95-40CE-907F-91F6220E218D}">
      <dgm:prSet/>
      <dgm:spPr/>
      <dgm:t>
        <a:bodyPr/>
        <a:lstStyle/>
        <a:p>
          <a:endParaRPr lang="en-US"/>
        </a:p>
      </dgm:t>
    </dgm:pt>
    <dgm:pt modelId="{547B0C14-CA20-40F3-8DAD-6A4B6332788C}" type="pres">
      <dgm:prSet presAssocID="{E968D3F7-900F-439A-9E97-6AC2773DB21E}" presName="Name0" presStyleCnt="0">
        <dgm:presLayoutVars>
          <dgm:dir/>
          <dgm:animLvl val="lvl"/>
          <dgm:resizeHandles val="exact"/>
        </dgm:presLayoutVars>
      </dgm:prSet>
      <dgm:spPr/>
    </dgm:pt>
    <dgm:pt modelId="{04508D9B-55A9-49BC-ADFF-D0C664B979AB}" type="pres">
      <dgm:prSet presAssocID="{CAB397BE-2085-43A0-B31E-09B1F1BCBC92}" presName="linNode" presStyleCnt="0"/>
      <dgm:spPr/>
    </dgm:pt>
    <dgm:pt modelId="{88438FF7-0500-4D4F-A3C8-03047646DB62}" type="pres">
      <dgm:prSet presAssocID="{CAB397BE-2085-43A0-B31E-09B1F1BCBC9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AF24EEC-FAD7-4167-994F-C75451ED3FE8}" type="pres">
      <dgm:prSet presAssocID="{CAB397BE-2085-43A0-B31E-09B1F1BCBC92}" presName="descendantText" presStyleLbl="alignAccFollowNode1" presStyleIdx="0" presStyleCnt="2">
        <dgm:presLayoutVars>
          <dgm:bulletEnabled val="1"/>
        </dgm:presLayoutVars>
      </dgm:prSet>
      <dgm:spPr/>
    </dgm:pt>
    <dgm:pt modelId="{F30B661A-8DC8-42FC-B5BE-B9BC9506C3B2}" type="pres">
      <dgm:prSet presAssocID="{128FD406-B2E9-43E3-B2A5-E6702C1CE725}" presName="sp" presStyleCnt="0"/>
      <dgm:spPr/>
    </dgm:pt>
    <dgm:pt modelId="{FD0D8D8F-EB03-41AC-AFB7-8DB4DDB44D1E}" type="pres">
      <dgm:prSet presAssocID="{272DED90-038D-4125-8305-CCD00BC7452F}" presName="linNode" presStyleCnt="0"/>
      <dgm:spPr/>
    </dgm:pt>
    <dgm:pt modelId="{F89991B3-1C39-4F52-A16B-F4B39D8627C7}" type="pres">
      <dgm:prSet presAssocID="{272DED90-038D-4125-8305-CCD00BC7452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F76ADF16-5D50-4267-AEC2-082C61132B71}" type="pres">
      <dgm:prSet presAssocID="{272DED90-038D-4125-8305-CCD00BC7452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71A0704-F5A6-45D4-8667-9BDE9403AA94}" type="presOf" srcId="{E968D3F7-900F-439A-9E97-6AC2773DB21E}" destId="{547B0C14-CA20-40F3-8DAD-6A4B6332788C}" srcOrd="0" destOrd="0" presId="urn:microsoft.com/office/officeart/2005/8/layout/vList5"/>
    <dgm:cxn modelId="{87A63114-14F7-4F01-8370-15CB78A94109}" srcId="{CAB397BE-2085-43A0-B31E-09B1F1BCBC92}" destId="{90660C59-5CA2-4C7B-961F-D6F25897C176}" srcOrd="0" destOrd="0" parTransId="{F2B5F38C-82AA-4EFE-ABF5-5A0DA611779D}" sibTransId="{263ADB16-9D74-4EDB-97BD-5CC9ECFFE1A6}"/>
    <dgm:cxn modelId="{703B7B23-5BBF-4586-A1CB-A677E6D43BD1}" srcId="{E968D3F7-900F-439A-9E97-6AC2773DB21E}" destId="{CAB397BE-2085-43A0-B31E-09B1F1BCBC92}" srcOrd="0" destOrd="0" parTransId="{1F267674-ED85-4CD4-8F93-4A28C06D1C14}" sibTransId="{128FD406-B2E9-43E3-B2A5-E6702C1CE725}"/>
    <dgm:cxn modelId="{9F6A1845-6C3D-49E5-A75E-3D59ED1CB0D1}" srcId="{E968D3F7-900F-439A-9E97-6AC2773DB21E}" destId="{272DED90-038D-4125-8305-CCD00BC7452F}" srcOrd="1" destOrd="0" parTransId="{3135525C-8A05-4202-95EB-D115A48801A2}" sibTransId="{D45BF923-1E66-448E-B505-ECF634E52B95}"/>
    <dgm:cxn modelId="{B68BEA6E-25D4-4849-94EF-CE149A7E400F}" type="presOf" srcId="{90660C59-5CA2-4C7B-961F-D6F25897C176}" destId="{7AF24EEC-FAD7-4167-994F-C75451ED3FE8}" srcOrd="0" destOrd="0" presId="urn:microsoft.com/office/officeart/2005/8/layout/vList5"/>
    <dgm:cxn modelId="{FFF70755-DB95-40CE-907F-91F6220E218D}" srcId="{272DED90-038D-4125-8305-CCD00BC7452F}" destId="{C6368F5C-21F7-4CA8-817B-06CE85724EFB}" srcOrd="0" destOrd="0" parTransId="{A7317A1A-93BB-48F7-9D48-633EC345CEB6}" sibTransId="{4D8D4B9F-3FAF-43D5-8691-00E120E0C871}"/>
    <dgm:cxn modelId="{1711E88A-C464-4D3B-83F0-E17CEF39CDFB}" type="presOf" srcId="{C6368F5C-21F7-4CA8-817B-06CE85724EFB}" destId="{F76ADF16-5D50-4267-AEC2-082C61132B71}" srcOrd="0" destOrd="0" presId="urn:microsoft.com/office/officeart/2005/8/layout/vList5"/>
    <dgm:cxn modelId="{9103CD8D-7AAD-4D9F-AEA8-CABB0709C6C6}" type="presOf" srcId="{272DED90-038D-4125-8305-CCD00BC7452F}" destId="{F89991B3-1C39-4F52-A16B-F4B39D8627C7}" srcOrd="0" destOrd="0" presId="urn:microsoft.com/office/officeart/2005/8/layout/vList5"/>
    <dgm:cxn modelId="{9BA562EA-4559-4C8E-BF95-E6D8EED83999}" type="presOf" srcId="{CAB397BE-2085-43A0-B31E-09B1F1BCBC92}" destId="{88438FF7-0500-4D4F-A3C8-03047646DB62}" srcOrd="0" destOrd="0" presId="urn:microsoft.com/office/officeart/2005/8/layout/vList5"/>
    <dgm:cxn modelId="{F555910F-09FF-4FF0-8F13-1C0B42CEA8EC}" type="presParOf" srcId="{547B0C14-CA20-40F3-8DAD-6A4B6332788C}" destId="{04508D9B-55A9-49BC-ADFF-D0C664B979AB}" srcOrd="0" destOrd="0" presId="urn:microsoft.com/office/officeart/2005/8/layout/vList5"/>
    <dgm:cxn modelId="{BA57DCE2-FBAA-4B7B-A335-FACE0A280D97}" type="presParOf" srcId="{04508D9B-55A9-49BC-ADFF-D0C664B979AB}" destId="{88438FF7-0500-4D4F-A3C8-03047646DB62}" srcOrd="0" destOrd="0" presId="urn:microsoft.com/office/officeart/2005/8/layout/vList5"/>
    <dgm:cxn modelId="{6CDB9809-4D42-4558-8431-3B770F53B0BC}" type="presParOf" srcId="{04508D9B-55A9-49BC-ADFF-D0C664B979AB}" destId="{7AF24EEC-FAD7-4167-994F-C75451ED3FE8}" srcOrd="1" destOrd="0" presId="urn:microsoft.com/office/officeart/2005/8/layout/vList5"/>
    <dgm:cxn modelId="{A131F05C-5BE5-4CC6-B0F6-F2D890AC9A42}" type="presParOf" srcId="{547B0C14-CA20-40F3-8DAD-6A4B6332788C}" destId="{F30B661A-8DC8-42FC-B5BE-B9BC9506C3B2}" srcOrd="1" destOrd="0" presId="urn:microsoft.com/office/officeart/2005/8/layout/vList5"/>
    <dgm:cxn modelId="{C2B7C691-842A-4C39-BC46-6A658835FEEB}" type="presParOf" srcId="{547B0C14-CA20-40F3-8DAD-6A4B6332788C}" destId="{FD0D8D8F-EB03-41AC-AFB7-8DB4DDB44D1E}" srcOrd="2" destOrd="0" presId="urn:microsoft.com/office/officeart/2005/8/layout/vList5"/>
    <dgm:cxn modelId="{4D489ED5-4D87-4A04-BD25-9FF4845C6732}" type="presParOf" srcId="{FD0D8D8F-EB03-41AC-AFB7-8DB4DDB44D1E}" destId="{F89991B3-1C39-4F52-A16B-F4B39D8627C7}" srcOrd="0" destOrd="0" presId="urn:microsoft.com/office/officeart/2005/8/layout/vList5"/>
    <dgm:cxn modelId="{6492552B-E5BC-4C4C-AE4A-E6130FBE429A}" type="presParOf" srcId="{FD0D8D8F-EB03-41AC-AFB7-8DB4DDB44D1E}" destId="{F76ADF16-5D50-4267-AEC2-082C61132B7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208304FF-F1B6-4F09-BF15-2C3840FAFF06}">
      <dgm:prSet/>
      <dgm:spPr/>
      <dgm:t>
        <a:bodyPr/>
        <a:lstStyle/>
        <a:p>
          <a:r>
            <a:rPr lang="en-US"/>
            <a:t>e, pi, and </a:t>
          </a:r>
          <a:r>
            <a:rPr lang="el-GR"/>
            <a:t>ϕ</a:t>
          </a:r>
          <a:r>
            <a:rPr lang="en-US"/>
            <a:t> constats.</a:t>
          </a:r>
        </a:p>
      </dgm:t>
    </dgm:pt>
    <dgm:pt modelId="{69013CFE-9DCD-4C46-851E-40F4ED3F9E93}" type="parTrans" cxnId="{1406562E-F25E-4A54-8B45-B5CFA4BE7866}">
      <dgm:prSet/>
      <dgm:spPr/>
      <dgm:t>
        <a:bodyPr/>
        <a:lstStyle/>
        <a:p>
          <a:endParaRPr lang="en-US"/>
        </a:p>
      </dgm:t>
    </dgm:pt>
    <dgm:pt modelId="{3D8763A3-8CD9-410B-A93C-5860F1ACBC3F}" type="sibTrans" cxnId="{1406562E-F25E-4A54-8B45-B5CFA4BE7866}">
      <dgm:prSet/>
      <dgm:spPr/>
      <dgm:t>
        <a:bodyPr/>
        <a:lstStyle/>
        <a:p>
          <a:endParaRPr lang="en-US"/>
        </a:p>
      </dgm:t>
    </dgm:pt>
    <dgm:pt modelId="{44909595-5848-4A57-B6E7-2F34FB3F4DDE}">
      <dgm:prSet/>
      <dgm:spPr/>
      <dgm:t>
        <a:bodyPr/>
        <a:lstStyle/>
        <a:p>
          <a:r>
            <a:rPr lang="en-US"/>
            <a:t>Negative numbers and absolute value.</a:t>
          </a:r>
        </a:p>
      </dgm:t>
    </dgm:pt>
    <dgm:pt modelId="{B0685B27-DFC2-48EF-85A7-F060A33B6F5C}" type="parTrans" cxnId="{415F7145-B6B3-4185-93EE-0DD89119209E}">
      <dgm:prSet/>
      <dgm:spPr/>
      <dgm:t>
        <a:bodyPr/>
        <a:lstStyle/>
        <a:p>
          <a:endParaRPr lang="en-US"/>
        </a:p>
      </dgm:t>
    </dgm:pt>
    <dgm:pt modelId="{C80063DA-F760-4FDC-B192-1B39BAA910D6}" type="sibTrans" cxnId="{415F7145-B6B3-4185-93EE-0DD89119209E}">
      <dgm:prSet/>
      <dgm:spPr/>
      <dgm:t>
        <a:bodyPr/>
        <a:lstStyle/>
        <a:p>
          <a:endParaRPr lang="en-US"/>
        </a:p>
      </dgm:t>
    </dgm:pt>
    <dgm:pt modelId="{E2387790-9BC7-43C7-B05D-96DEF4611E92}">
      <dgm:prSet/>
      <dgm:spPr/>
      <dgm:t>
        <a:bodyPr/>
        <a:lstStyle/>
        <a:p>
          <a:r>
            <a:rPr lang="en-US"/>
            <a:t>Exponentiation.</a:t>
          </a:r>
        </a:p>
      </dgm:t>
    </dgm:pt>
    <dgm:pt modelId="{BF4E10F5-3C49-49E9-AA70-FC36DC130A51}" type="parTrans" cxnId="{FAB4F6FA-29F1-403A-B601-82644CA253B0}">
      <dgm:prSet/>
      <dgm:spPr/>
      <dgm:t>
        <a:bodyPr/>
        <a:lstStyle/>
        <a:p>
          <a:endParaRPr lang="en-US"/>
        </a:p>
      </dgm:t>
    </dgm:pt>
    <dgm:pt modelId="{0BFCF711-5D88-403A-8E80-DA41822DF1A8}" type="sibTrans" cxnId="{FAB4F6FA-29F1-403A-B601-82644CA253B0}">
      <dgm:prSet/>
      <dgm:spPr/>
      <dgm:t>
        <a:bodyPr/>
        <a:lstStyle/>
        <a:p>
          <a:endParaRPr lang="en-US"/>
        </a:p>
      </dgm:t>
    </dgm:pt>
    <dgm:pt modelId="{5DCB39E6-6A4C-4C31-8261-F741C2B5D4BD}">
      <dgm:prSet/>
      <dgm:spPr/>
      <dgm:t>
        <a:bodyPr/>
        <a:lstStyle/>
        <a:p>
          <a:r>
            <a:rPr lang="en-US"/>
            <a:t>Radicals.</a:t>
          </a:r>
        </a:p>
      </dgm:t>
    </dgm:pt>
    <dgm:pt modelId="{0A6F0706-8FF3-475B-B9AB-7DE2F8618FF9}" type="parTrans" cxnId="{ED583074-5505-4BCA-AD8B-E4DF4B3706C1}">
      <dgm:prSet/>
      <dgm:spPr/>
      <dgm:t>
        <a:bodyPr/>
        <a:lstStyle/>
        <a:p>
          <a:endParaRPr lang="en-US"/>
        </a:p>
      </dgm:t>
    </dgm:pt>
    <dgm:pt modelId="{E7484E3F-2465-46D9-8EB4-7CEEC0D7E386}" type="sibTrans" cxnId="{ED583074-5505-4BCA-AD8B-E4DF4B3706C1}">
      <dgm:prSet/>
      <dgm:spPr/>
      <dgm:t>
        <a:bodyPr/>
        <a:lstStyle/>
        <a:p>
          <a:endParaRPr lang="en-US"/>
        </a:p>
      </dgm:t>
    </dgm:pt>
    <dgm:pt modelId="{8218E97B-29C5-4B18-B62F-03A2AF29D857}">
      <dgm:prSet/>
      <dgm:spPr/>
      <dgm:t>
        <a:bodyPr/>
        <a:lstStyle/>
        <a:p>
          <a:r>
            <a:rPr lang="en-US"/>
            <a:t>Natural logarithms.</a:t>
          </a:r>
        </a:p>
      </dgm:t>
    </dgm:pt>
    <dgm:pt modelId="{14AF4DA5-4E7D-4F45-8943-51B28E84CBE4}" type="parTrans" cxnId="{3460B56C-CD3E-409D-AE43-FDFFEF67B99E}">
      <dgm:prSet/>
      <dgm:spPr/>
      <dgm:t>
        <a:bodyPr/>
        <a:lstStyle/>
        <a:p>
          <a:endParaRPr lang="en-US"/>
        </a:p>
      </dgm:t>
    </dgm:pt>
    <dgm:pt modelId="{1109946D-59D2-43C1-A134-87D925FF70FD}" type="sibTrans" cxnId="{3460B56C-CD3E-409D-AE43-FDFFEF67B99E}">
      <dgm:prSet/>
      <dgm:spPr/>
      <dgm:t>
        <a:bodyPr/>
        <a:lstStyle/>
        <a:p>
          <a:endParaRPr lang="en-US"/>
        </a:p>
      </dgm:t>
    </dgm:pt>
    <dgm:pt modelId="{5D19A2BC-BDC0-482B-B8ED-85F8918F40D1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2ADD53B1-61B6-4125-A0D9-5349A20C2D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F6FD0CC-0862-49FD-B2BE-B9827F11D162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406562E-F25E-4A54-8B45-B5CFA4BE7866}" srcId="{31BA430E-F28B-4B74-8A30-E30BFA47644C}" destId="{208304FF-F1B6-4F09-BF15-2C3840FAFF06}" srcOrd="0" destOrd="0" parTransId="{69013CFE-9DCD-4C46-851E-40F4ED3F9E93}" sibTransId="{3D8763A3-8CD9-410B-A93C-5860F1ACBC3F}"/>
    <dgm:cxn modelId="{AE54913A-11D2-4C64-8408-BB789462707B}" type="presOf" srcId="{31BA430E-F28B-4B74-8A30-E30BFA47644C}" destId="{2ADD53B1-61B6-4125-A0D9-5349A20C2DC2}" srcOrd="0" destOrd="0" presId="urn:microsoft.com/office/officeart/2005/8/layout/vList2"/>
    <dgm:cxn modelId="{C960E15C-07B1-4954-B417-856A3D1204A2}" type="presOf" srcId="{5DCB39E6-6A4C-4C31-8261-F741C2B5D4BD}" destId="{3F6FD0CC-0862-49FD-B2BE-B9827F11D162}" srcOrd="0" destOrd="3" presId="urn:microsoft.com/office/officeart/2005/8/layout/vList2"/>
    <dgm:cxn modelId="{36A69560-27D8-43FB-8961-AABE179C298A}" type="presOf" srcId="{44909595-5848-4A57-B6E7-2F34FB3F4DDE}" destId="{3F6FD0CC-0862-49FD-B2BE-B9827F11D162}" srcOrd="0" destOrd="1" presId="urn:microsoft.com/office/officeart/2005/8/layout/vList2"/>
    <dgm:cxn modelId="{415F7145-B6B3-4185-93EE-0DD89119209E}" srcId="{31BA430E-F28B-4B74-8A30-E30BFA47644C}" destId="{44909595-5848-4A57-B6E7-2F34FB3F4DDE}" srcOrd="1" destOrd="0" parTransId="{B0685B27-DFC2-48EF-85A7-F060A33B6F5C}" sibTransId="{C80063DA-F760-4FDC-B192-1B39BAA910D6}"/>
    <dgm:cxn modelId="{3460B56C-CD3E-409D-AE43-FDFFEF67B99E}" srcId="{31BA430E-F28B-4B74-8A30-E30BFA47644C}" destId="{8218E97B-29C5-4B18-B62F-03A2AF29D857}" srcOrd="4" destOrd="0" parTransId="{14AF4DA5-4E7D-4F45-8943-51B28E84CBE4}" sibTransId="{1109946D-59D2-43C1-A134-87D925FF70FD}"/>
    <dgm:cxn modelId="{BB68206E-A437-4EB5-9BFB-031733999269}" type="presOf" srcId="{D10FDA66-5932-4CE0-91B7-1847509736D0}" destId="{5D19A2BC-BDC0-482B-B8ED-85F8918F40D1}" srcOrd="0" destOrd="0" presId="urn:microsoft.com/office/officeart/2005/8/layout/vList2"/>
    <dgm:cxn modelId="{8E21F773-122E-4D81-B199-05EEBE4F4783}" type="presOf" srcId="{8218E97B-29C5-4B18-B62F-03A2AF29D857}" destId="{3F6FD0CC-0862-49FD-B2BE-B9827F11D162}" srcOrd="0" destOrd="4" presId="urn:microsoft.com/office/officeart/2005/8/layout/vList2"/>
    <dgm:cxn modelId="{ED583074-5505-4BCA-AD8B-E4DF4B3706C1}" srcId="{31BA430E-F28B-4B74-8A30-E30BFA47644C}" destId="{5DCB39E6-6A4C-4C31-8261-F741C2B5D4BD}" srcOrd="3" destOrd="0" parTransId="{0A6F0706-8FF3-475B-B9AB-7DE2F8618FF9}" sibTransId="{E7484E3F-2465-46D9-8EB4-7CEEC0D7E386}"/>
    <dgm:cxn modelId="{9CFEC079-B627-40A3-91A3-1DF18CBE7DDD}" type="presOf" srcId="{208304FF-F1B6-4F09-BF15-2C3840FAFF06}" destId="{3F6FD0CC-0862-49FD-B2BE-B9827F11D162}" srcOrd="0" destOrd="0" presId="urn:microsoft.com/office/officeart/2005/8/layout/vList2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958AD37B-1464-47BF-91D0-077C184619B7}" type="presOf" srcId="{E2387790-9BC7-43C7-B05D-96DEF4611E92}" destId="{3F6FD0CC-0862-49FD-B2BE-B9827F11D162}" srcOrd="0" destOrd="2" presId="urn:microsoft.com/office/officeart/2005/8/layout/vList2"/>
    <dgm:cxn modelId="{FAB4F6FA-29F1-403A-B601-82644CA253B0}" srcId="{31BA430E-F28B-4B74-8A30-E30BFA47644C}" destId="{E2387790-9BC7-43C7-B05D-96DEF4611E92}" srcOrd="2" destOrd="0" parTransId="{BF4E10F5-3C49-49E9-AA70-FC36DC130A51}" sibTransId="{0BFCF711-5D88-403A-8E80-DA41822DF1A8}"/>
    <dgm:cxn modelId="{9B1C084E-3866-4355-B911-608C479AA51F}" type="presParOf" srcId="{5D19A2BC-BDC0-482B-B8ED-85F8918F40D1}" destId="{2ADD53B1-61B6-4125-A0D9-5349A20C2DC2}" srcOrd="0" destOrd="0" presId="urn:microsoft.com/office/officeart/2005/8/layout/vList2"/>
    <dgm:cxn modelId="{48AB2A46-5AB4-4B3D-9FD8-C2496AF92D2E}" type="presParOf" srcId="{5D19A2BC-BDC0-482B-B8ED-85F8918F40D1}" destId="{3F6FD0CC-0862-49FD-B2BE-B9827F11D1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 dirty="0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3469A7B8-A5A9-4AF4-BC35-B1B2FA4DE689}">
      <dgm:prSet/>
      <dgm:spPr/>
      <dgm:t>
        <a:bodyPr/>
        <a:lstStyle/>
        <a:p>
          <a:r>
            <a:rPr lang="en-US"/>
            <a:t>Trigonometric functions.</a:t>
          </a:r>
          <a:endParaRPr lang="en-US" dirty="0"/>
        </a:p>
      </dgm:t>
    </dgm:pt>
    <dgm:pt modelId="{13E836CB-EEB1-442F-867A-6DBF8B850B47}" type="parTrans" cxnId="{A787FA48-7854-4D9E-B161-BA35B67E5892}">
      <dgm:prSet/>
      <dgm:spPr/>
      <dgm:t>
        <a:bodyPr/>
        <a:lstStyle/>
        <a:p>
          <a:endParaRPr lang="en-US"/>
        </a:p>
      </dgm:t>
    </dgm:pt>
    <dgm:pt modelId="{6F742659-5739-4392-B140-7634103FA8BF}" type="sibTrans" cxnId="{A787FA48-7854-4D9E-B161-BA35B67E5892}">
      <dgm:prSet/>
      <dgm:spPr/>
      <dgm:t>
        <a:bodyPr/>
        <a:lstStyle/>
        <a:p>
          <a:endParaRPr lang="en-US"/>
        </a:p>
      </dgm:t>
    </dgm:pt>
    <dgm:pt modelId="{4496B46A-D113-4444-BF39-A7D836A630F4}">
      <dgm:prSet/>
      <dgm:spPr/>
      <dgm:t>
        <a:bodyPr/>
        <a:lstStyle/>
        <a:p>
          <a:r>
            <a:rPr lang="en-US"/>
            <a:t>Angle modes.</a:t>
          </a:r>
          <a:endParaRPr lang="en-US" dirty="0"/>
        </a:p>
      </dgm:t>
    </dgm:pt>
    <dgm:pt modelId="{C2096B8E-01F9-4576-AF21-2C270C67429A}" type="parTrans" cxnId="{C45F79B9-5FFE-4243-ACAA-C123EE9B8662}">
      <dgm:prSet/>
      <dgm:spPr/>
      <dgm:t>
        <a:bodyPr/>
        <a:lstStyle/>
        <a:p>
          <a:endParaRPr lang="en-US"/>
        </a:p>
      </dgm:t>
    </dgm:pt>
    <dgm:pt modelId="{EEBD54FF-1636-4D13-9161-262CCCAEA851}" type="sibTrans" cxnId="{C45F79B9-5FFE-4243-ACAA-C123EE9B8662}">
      <dgm:prSet/>
      <dgm:spPr/>
      <dgm:t>
        <a:bodyPr/>
        <a:lstStyle/>
        <a:p>
          <a:endParaRPr lang="en-US"/>
        </a:p>
      </dgm:t>
    </dgm:pt>
    <dgm:pt modelId="{16A7378D-F9DF-4630-A4D9-CEA1CEE43E59}">
      <dgm:prSet/>
      <dgm:spPr/>
      <dgm:t>
        <a:bodyPr/>
        <a:lstStyle/>
        <a:p>
          <a:r>
            <a:rPr lang="en-US"/>
            <a:t>Factorials.</a:t>
          </a:r>
          <a:endParaRPr lang="en-US" dirty="0"/>
        </a:p>
      </dgm:t>
    </dgm:pt>
    <dgm:pt modelId="{C7AD5FBA-A722-4BB9-AE19-7CB025028A49}" type="parTrans" cxnId="{4E4B1107-7B99-4ED7-8DED-24AD2447E1D1}">
      <dgm:prSet/>
      <dgm:spPr/>
      <dgm:t>
        <a:bodyPr/>
        <a:lstStyle/>
        <a:p>
          <a:endParaRPr lang="en-US"/>
        </a:p>
      </dgm:t>
    </dgm:pt>
    <dgm:pt modelId="{009FD863-63EA-45EF-B91E-FB4994D2C003}" type="sibTrans" cxnId="{4E4B1107-7B99-4ED7-8DED-24AD2447E1D1}">
      <dgm:prSet/>
      <dgm:spPr/>
      <dgm:t>
        <a:bodyPr/>
        <a:lstStyle/>
        <a:p>
          <a:endParaRPr lang="en-US"/>
        </a:p>
      </dgm:t>
    </dgm:pt>
    <dgm:pt modelId="{13181ECD-2F0C-4B7E-9693-BBD4EFC36CC6}">
      <dgm:prSet/>
      <dgm:spPr/>
      <dgm:t>
        <a:bodyPr/>
        <a:lstStyle/>
        <a:p>
          <a:r>
            <a:rPr lang="en-US"/>
            <a:t>Expanded exponentiation and radical mathematics.</a:t>
          </a:r>
          <a:endParaRPr lang="en-US" dirty="0"/>
        </a:p>
      </dgm:t>
    </dgm:pt>
    <dgm:pt modelId="{91CDA9C6-8D03-4E56-8EA5-FABECF4519A7}" type="parTrans" cxnId="{257E647C-B399-46D5-B46E-A77FEF5948AE}">
      <dgm:prSet/>
      <dgm:spPr/>
      <dgm:t>
        <a:bodyPr/>
        <a:lstStyle/>
        <a:p>
          <a:endParaRPr lang="en-US"/>
        </a:p>
      </dgm:t>
    </dgm:pt>
    <dgm:pt modelId="{EFB61AE8-FDA8-4F2F-B936-2A83A446682D}" type="sibTrans" cxnId="{257E647C-B399-46D5-B46E-A77FEF5948AE}">
      <dgm:prSet/>
      <dgm:spPr/>
      <dgm:t>
        <a:bodyPr/>
        <a:lstStyle/>
        <a:p>
          <a:endParaRPr lang="en-US"/>
        </a:p>
      </dgm:t>
    </dgm:pt>
    <dgm:pt modelId="{053E9B41-47E6-44B9-9394-239400B357FA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0D499318-5446-421F-847A-47920202CA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EE047C-712C-4603-B611-2D1830F2B6A4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736CE01-7AD0-438E-80A0-82F7DA6CE9BB}" type="presOf" srcId="{16A7378D-F9DF-4630-A4D9-CEA1CEE43E59}" destId="{6FEE047C-712C-4603-B611-2D1830F2B6A4}" srcOrd="0" destOrd="2" presId="urn:microsoft.com/office/officeart/2005/8/layout/vList2"/>
    <dgm:cxn modelId="{4E4B1107-7B99-4ED7-8DED-24AD2447E1D1}" srcId="{31BA430E-F28B-4B74-8A30-E30BFA47644C}" destId="{16A7378D-F9DF-4630-A4D9-CEA1CEE43E59}" srcOrd="2" destOrd="0" parTransId="{C7AD5FBA-A722-4BB9-AE19-7CB025028A49}" sibTransId="{009FD863-63EA-45EF-B91E-FB4994D2C003}"/>
    <dgm:cxn modelId="{88D3B91E-7FAF-448C-BA38-A39F958FC1E3}" type="presOf" srcId="{4496B46A-D113-4444-BF39-A7D836A630F4}" destId="{6FEE047C-712C-4603-B611-2D1830F2B6A4}" srcOrd="0" destOrd="1" presId="urn:microsoft.com/office/officeart/2005/8/layout/vList2"/>
    <dgm:cxn modelId="{A787FA48-7854-4D9E-B161-BA35B67E5892}" srcId="{31BA430E-F28B-4B74-8A30-E30BFA47644C}" destId="{3469A7B8-A5A9-4AF4-BC35-B1B2FA4DE689}" srcOrd="0" destOrd="0" parTransId="{13E836CB-EEB1-442F-867A-6DBF8B850B47}" sibTransId="{6F742659-5739-4392-B140-7634103FA8BF}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257E647C-B399-46D5-B46E-A77FEF5948AE}" srcId="{31BA430E-F28B-4B74-8A30-E30BFA47644C}" destId="{13181ECD-2F0C-4B7E-9693-BBD4EFC36CC6}" srcOrd="3" destOrd="0" parTransId="{91CDA9C6-8D03-4E56-8EA5-FABECF4519A7}" sibTransId="{EFB61AE8-FDA8-4F2F-B936-2A83A446682D}"/>
    <dgm:cxn modelId="{BF78328F-7A18-4329-8B09-0B0D2CAAD504}" type="presOf" srcId="{13181ECD-2F0C-4B7E-9693-BBD4EFC36CC6}" destId="{6FEE047C-712C-4603-B611-2D1830F2B6A4}" srcOrd="0" destOrd="3" presId="urn:microsoft.com/office/officeart/2005/8/layout/vList2"/>
    <dgm:cxn modelId="{C45F79B9-5FFE-4243-ACAA-C123EE9B8662}" srcId="{31BA430E-F28B-4B74-8A30-E30BFA47644C}" destId="{4496B46A-D113-4444-BF39-A7D836A630F4}" srcOrd="1" destOrd="0" parTransId="{C2096B8E-01F9-4576-AF21-2C270C67429A}" sibTransId="{EEBD54FF-1636-4D13-9161-262CCCAEA851}"/>
    <dgm:cxn modelId="{833A80F0-1205-4344-9E7B-A8A9F27CEEDA}" type="presOf" srcId="{31BA430E-F28B-4B74-8A30-E30BFA47644C}" destId="{0D499318-5446-421F-847A-47920202CAC2}" srcOrd="0" destOrd="0" presId="urn:microsoft.com/office/officeart/2005/8/layout/vList2"/>
    <dgm:cxn modelId="{9E1D44FC-BAA4-491F-A25A-2C26CFC78DF3}" type="presOf" srcId="{D10FDA66-5932-4CE0-91B7-1847509736D0}" destId="{053E9B41-47E6-44B9-9394-239400B357FA}" srcOrd="0" destOrd="0" presId="urn:microsoft.com/office/officeart/2005/8/layout/vList2"/>
    <dgm:cxn modelId="{78B361FF-A8AD-465A-904E-F9ADB81DD9F0}" type="presOf" srcId="{3469A7B8-A5A9-4AF4-BC35-B1B2FA4DE689}" destId="{6FEE047C-712C-4603-B611-2D1830F2B6A4}" srcOrd="0" destOrd="0" presId="urn:microsoft.com/office/officeart/2005/8/layout/vList2"/>
    <dgm:cxn modelId="{3E1F3177-4746-4A90-A4DF-7F7752B001A4}" type="presParOf" srcId="{053E9B41-47E6-44B9-9394-239400B357FA}" destId="{0D499318-5446-421F-847A-47920202CAC2}" srcOrd="0" destOrd="0" presId="urn:microsoft.com/office/officeart/2005/8/layout/vList2"/>
    <dgm:cxn modelId="{D237FEF7-1AE9-4114-8922-A395AE442594}" type="presParOf" srcId="{053E9B41-47E6-44B9-9394-239400B357FA}" destId="{6FEE047C-712C-4603-B611-2D1830F2B6A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514A4D-F403-44B0-A9A1-C69085176D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67CB9-04DC-41E7-A385-F5543F572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Makes use of the “currconv.com” API to get up-to-date and accurate conversions.</a:t>
          </a:r>
        </a:p>
      </dgm:t>
    </dgm:pt>
    <dgm:pt modelId="{7ED6E090-3285-434A-89F9-3E531F23D99B}" type="parTrans" cxnId="{0B83A55D-0E57-4B50-BE79-DA6A87AA941E}">
      <dgm:prSet/>
      <dgm:spPr/>
      <dgm:t>
        <a:bodyPr/>
        <a:lstStyle/>
        <a:p>
          <a:endParaRPr lang="en-US"/>
        </a:p>
      </dgm:t>
    </dgm:pt>
    <dgm:pt modelId="{40E0D048-26FD-4148-90F4-2915A0F382F9}" type="sibTrans" cxnId="{0B83A55D-0E57-4B50-BE79-DA6A87AA941E}">
      <dgm:prSet/>
      <dgm:spPr/>
      <dgm:t>
        <a:bodyPr/>
        <a:lstStyle/>
        <a:p>
          <a:endParaRPr lang="en-US"/>
        </a:p>
      </dgm:t>
    </dgm:pt>
    <dgm:pt modelId="{BC39D7B7-B5EB-46C7-9655-8FADCC2A4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for conversions between the 24 most widely used currencies.</a:t>
          </a:r>
        </a:p>
      </dgm:t>
    </dgm:pt>
    <dgm:pt modelId="{F5D919E9-314B-41F6-A5B1-1649BDE61AD9}" type="parTrans" cxnId="{1D082405-477D-414E-8737-D768C5EB70EF}">
      <dgm:prSet/>
      <dgm:spPr/>
      <dgm:t>
        <a:bodyPr/>
        <a:lstStyle/>
        <a:p>
          <a:endParaRPr lang="en-US"/>
        </a:p>
      </dgm:t>
    </dgm:pt>
    <dgm:pt modelId="{2BFA1A0A-13A1-4A0F-B01D-64FB7B11C34A}" type="sibTrans" cxnId="{1D082405-477D-414E-8737-D768C5EB70EF}">
      <dgm:prSet/>
      <dgm:spPr/>
      <dgm:t>
        <a:bodyPr/>
        <a:lstStyle/>
        <a:p>
          <a:endParaRPr lang="en-US"/>
        </a:p>
      </dgm:t>
    </dgm:pt>
    <dgm:pt modelId="{C4DA5E85-FFEA-4AE6-B030-C53983118BCD}" type="pres">
      <dgm:prSet presAssocID="{91514A4D-F403-44B0-A9A1-C69085176DF9}" presName="root" presStyleCnt="0">
        <dgm:presLayoutVars>
          <dgm:dir/>
          <dgm:resizeHandles val="exact"/>
        </dgm:presLayoutVars>
      </dgm:prSet>
      <dgm:spPr/>
    </dgm:pt>
    <dgm:pt modelId="{82596602-85C3-4498-B2FE-192923936273}" type="pres">
      <dgm:prSet presAssocID="{7B267CB9-04DC-41E7-A385-F5543F5722C7}" presName="compNode" presStyleCnt="0"/>
      <dgm:spPr/>
    </dgm:pt>
    <dgm:pt modelId="{E438B007-8587-4384-B00A-AD6FBA30BCF9}" type="pres">
      <dgm:prSet presAssocID="{7B267CB9-04DC-41E7-A385-F5543F5722C7}" presName="bgRect" presStyleLbl="bgShp" presStyleIdx="0" presStyleCnt="2"/>
      <dgm:spPr/>
    </dgm:pt>
    <dgm:pt modelId="{AA7AA7FD-BF77-4120-8728-1069DA55C59E}" type="pres">
      <dgm:prSet presAssocID="{7B267CB9-04DC-41E7-A385-F5543F5722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F9E367D-4483-4DAC-A7B9-7EEF924C2C4D}" type="pres">
      <dgm:prSet presAssocID="{7B267CB9-04DC-41E7-A385-F5543F5722C7}" presName="spaceRect" presStyleCnt="0"/>
      <dgm:spPr/>
    </dgm:pt>
    <dgm:pt modelId="{BD774262-ACAC-455C-95C1-D9F2BA081462}" type="pres">
      <dgm:prSet presAssocID="{7B267CB9-04DC-41E7-A385-F5543F5722C7}" presName="parTx" presStyleLbl="revTx" presStyleIdx="0" presStyleCnt="2">
        <dgm:presLayoutVars>
          <dgm:chMax val="0"/>
          <dgm:chPref val="0"/>
        </dgm:presLayoutVars>
      </dgm:prSet>
      <dgm:spPr/>
    </dgm:pt>
    <dgm:pt modelId="{A8ACCBE5-A015-4A65-9981-59350A3307DB}" type="pres">
      <dgm:prSet presAssocID="{40E0D048-26FD-4148-90F4-2915A0F382F9}" presName="sibTrans" presStyleCnt="0"/>
      <dgm:spPr/>
    </dgm:pt>
    <dgm:pt modelId="{332BBEF4-907E-4DA7-8C66-DB83EBE568C3}" type="pres">
      <dgm:prSet presAssocID="{BC39D7B7-B5EB-46C7-9655-8FADCC2A4537}" presName="compNode" presStyleCnt="0"/>
      <dgm:spPr/>
    </dgm:pt>
    <dgm:pt modelId="{DB4E7AA8-DA8F-49ED-A215-B948D7E438A1}" type="pres">
      <dgm:prSet presAssocID="{BC39D7B7-B5EB-46C7-9655-8FADCC2A4537}" presName="bgRect" presStyleLbl="bgShp" presStyleIdx="1" presStyleCnt="2"/>
      <dgm:spPr/>
    </dgm:pt>
    <dgm:pt modelId="{3CA65E58-6F66-423C-B92B-F0094FBB3F8B}" type="pres">
      <dgm:prSet presAssocID="{BC39D7B7-B5EB-46C7-9655-8FADCC2A45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2D8A299-2F39-4D1E-B0EF-DB47B26BE933}" type="pres">
      <dgm:prSet presAssocID="{BC39D7B7-B5EB-46C7-9655-8FADCC2A4537}" presName="spaceRect" presStyleCnt="0"/>
      <dgm:spPr/>
    </dgm:pt>
    <dgm:pt modelId="{AE8D2A77-2F03-4CF3-8DA6-65D869F4B404}" type="pres">
      <dgm:prSet presAssocID="{BC39D7B7-B5EB-46C7-9655-8FADCC2A45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082405-477D-414E-8737-D768C5EB70EF}" srcId="{91514A4D-F403-44B0-A9A1-C69085176DF9}" destId="{BC39D7B7-B5EB-46C7-9655-8FADCC2A4537}" srcOrd="1" destOrd="0" parTransId="{F5D919E9-314B-41F6-A5B1-1649BDE61AD9}" sibTransId="{2BFA1A0A-13A1-4A0F-B01D-64FB7B11C34A}"/>
    <dgm:cxn modelId="{40191120-D415-4693-91C8-FD0EC8B62401}" type="presOf" srcId="{BC39D7B7-B5EB-46C7-9655-8FADCC2A4537}" destId="{AE8D2A77-2F03-4CF3-8DA6-65D869F4B404}" srcOrd="0" destOrd="0" presId="urn:microsoft.com/office/officeart/2018/2/layout/IconVerticalSolidList"/>
    <dgm:cxn modelId="{0B83A55D-0E57-4B50-BE79-DA6A87AA941E}" srcId="{91514A4D-F403-44B0-A9A1-C69085176DF9}" destId="{7B267CB9-04DC-41E7-A385-F5543F5722C7}" srcOrd="0" destOrd="0" parTransId="{7ED6E090-3285-434A-89F9-3E531F23D99B}" sibTransId="{40E0D048-26FD-4148-90F4-2915A0F382F9}"/>
    <dgm:cxn modelId="{B72A3785-32C6-42C3-AE3A-EF8EF91FD31E}" type="presOf" srcId="{91514A4D-F403-44B0-A9A1-C69085176DF9}" destId="{C4DA5E85-FFEA-4AE6-B030-C53983118BCD}" srcOrd="0" destOrd="0" presId="urn:microsoft.com/office/officeart/2018/2/layout/IconVerticalSolidList"/>
    <dgm:cxn modelId="{39335885-A355-498F-9ECC-455C4F9F364D}" type="presOf" srcId="{7B267CB9-04DC-41E7-A385-F5543F5722C7}" destId="{BD774262-ACAC-455C-95C1-D9F2BA081462}" srcOrd="0" destOrd="0" presId="urn:microsoft.com/office/officeart/2018/2/layout/IconVerticalSolidList"/>
    <dgm:cxn modelId="{E7DC6D55-62A1-41B8-9E23-CD53320D86A1}" type="presParOf" srcId="{C4DA5E85-FFEA-4AE6-B030-C53983118BCD}" destId="{82596602-85C3-4498-B2FE-192923936273}" srcOrd="0" destOrd="0" presId="urn:microsoft.com/office/officeart/2018/2/layout/IconVerticalSolidList"/>
    <dgm:cxn modelId="{1F000787-A0F1-48CE-A558-3057F530FCEC}" type="presParOf" srcId="{82596602-85C3-4498-B2FE-192923936273}" destId="{E438B007-8587-4384-B00A-AD6FBA30BCF9}" srcOrd="0" destOrd="0" presId="urn:microsoft.com/office/officeart/2018/2/layout/IconVerticalSolidList"/>
    <dgm:cxn modelId="{E2681B9E-00E3-4F58-A920-1F18B880F9B2}" type="presParOf" srcId="{82596602-85C3-4498-B2FE-192923936273}" destId="{AA7AA7FD-BF77-4120-8728-1069DA55C59E}" srcOrd="1" destOrd="0" presId="urn:microsoft.com/office/officeart/2018/2/layout/IconVerticalSolidList"/>
    <dgm:cxn modelId="{03DB3A57-7800-4BAA-B576-0150C1B4AC81}" type="presParOf" srcId="{82596602-85C3-4498-B2FE-192923936273}" destId="{DF9E367D-4483-4DAC-A7B9-7EEF924C2C4D}" srcOrd="2" destOrd="0" presId="urn:microsoft.com/office/officeart/2018/2/layout/IconVerticalSolidList"/>
    <dgm:cxn modelId="{C283C8BC-8BA7-4C4F-9C78-4F8207823DCB}" type="presParOf" srcId="{82596602-85C3-4498-B2FE-192923936273}" destId="{BD774262-ACAC-455C-95C1-D9F2BA081462}" srcOrd="3" destOrd="0" presId="urn:microsoft.com/office/officeart/2018/2/layout/IconVerticalSolidList"/>
    <dgm:cxn modelId="{4532A9E5-C1E3-4495-BFC4-5B1B937EAF0B}" type="presParOf" srcId="{C4DA5E85-FFEA-4AE6-B030-C53983118BCD}" destId="{A8ACCBE5-A015-4A65-9981-59350A3307DB}" srcOrd="1" destOrd="0" presId="urn:microsoft.com/office/officeart/2018/2/layout/IconVerticalSolidList"/>
    <dgm:cxn modelId="{DA94520C-EA05-4CA9-9A1E-055234D94EBF}" type="presParOf" srcId="{C4DA5E85-FFEA-4AE6-B030-C53983118BCD}" destId="{332BBEF4-907E-4DA7-8C66-DB83EBE568C3}" srcOrd="2" destOrd="0" presId="urn:microsoft.com/office/officeart/2018/2/layout/IconVerticalSolidList"/>
    <dgm:cxn modelId="{F9027EDB-8A93-4A69-BB7F-D6C19454A24E}" type="presParOf" srcId="{332BBEF4-907E-4DA7-8C66-DB83EBE568C3}" destId="{DB4E7AA8-DA8F-49ED-A215-B948D7E438A1}" srcOrd="0" destOrd="0" presId="urn:microsoft.com/office/officeart/2018/2/layout/IconVerticalSolidList"/>
    <dgm:cxn modelId="{F3371A2F-A205-4DF7-8ACA-FCCCD9CAA945}" type="presParOf" srcId="{332BBEF4-907E-4DA7-8C66-DB83EBE568C3}" destId="{3CA65E58-6F66-423C-B92B-F0094FBB3F8B}" srcOrd="1" destOrd="0" presId="urn:microsoft.com/office/officeart/2018/2/layout/IconVerticalSolidList"/>
    <dgm:cxn modelId="{616A1FBE-96A1-4BC6-91E9-E57027124F24}" type="presParOf" srcId="{332BBEF4-907E-4DA7-8C66-DB83EBE568C3}" destId="{02D8A299-2F39-4D1E-B0EF-DB47B26BE933}" srcOrd="2" destOrd="0" presId="urn:microsoft.com/office/officeart/2018/2/layout/IconVerticalSolidList"/>
    <dgm:cxn modelId="{2F25BFDE-628F-4CFA-9D7A-29E2B3094FB5}" type="presParOf" srcId="{332BBEF4-907E-4DA7-8C66-DB83EBE568C3}" destId="{AE8D2A77-2F03-4CF3-8DA6-65D869F4B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79EEE3-CC36-448D-B787-1FCCD90B0A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1745F-3D19-4FD5-94F0-213A9222D6B2}">
      <dgm:prSet/>
      <dgm:spPr/>
      <dgm:t>
        <a:bodyPr/>
        <a:lstStyle/>
        <a:p>
          <a:r>
            <a:rPr lang="en-US"/>
            <a:t>Scientific Functions: </a:t>
          </a:r>
          <a:r>
            <a:rPr lang="en-US" b="1"/>
            <a:t>551</a:t>
          </a:r>
        </a:p>
      </dgm:t>
    </dgm:pt>
    <dgm:pt modelId="{810FE0DD-E090-48A5-9FF5-F5DD7DA89123}" type="parTrans" cxnId="{AA2672BF-BB1A-4ECE-82FF-92B56C851398}">
      <dgm:prSet/>
      <dgm:spPr/>
      <dgm:t>
        <a:bodyPr/>
        <a:lstStyle/>
        <a:p>
          <a:endParaRPr lang="en-US"/>
        </a:p>
      </dgm:t>
    </dgm:pt>
    <dgm:pt modelId="{E09150D6-9204-4F70-8889-D5E7F431702B}" type="sibTrans" cxnId="{AA2672BF-BB1A-4ECE-82FF-92B56C851398}">
      <dgm:prSet/>
      <dgm:spPr/>
      <dgm:t>
        <a:bodyPr/>
        <a:lstStyle/>
        <a:p>
          <a:endParaRPr lang="en-US"/>
        </a:p>
      </dgm:t>
    </dgm:pt>
    <dgm:pt modelId="{76EFBA18-625E-47C5-8240-54C94A330B74}">
      <dgm:prSet/>
      <dgm:spPr/>
      <dgm:t>
        <a:bodyPr/>
        <a:lstStyle/>
        <a:p>
          <a:r>
            <a:rPr lang="en-US"/>
            <a:t>Advanced Functions: </a:t>
          </a:r>
          <a:r>
            <a:rPr lang="en-US" b="1"/>
            <a:t>338</a:t>
          </a:r>
        </a:p>
      </dgm:t>
    </dgm:pt>
    <dgm:pt modelId="{FD0A9DA8-1D4D-40E0-A3D2-380B28C1BD0D}" type="parTrans" cxnId="{99048949-CECB-48FA-BA05-61FE8BF20ED1}">
      <dgm:prSet/>
      <dgm:spPr/>
      <dgm:t>
        <a:bodyPr/>
        <a:lstStyle/>
        <a:p>
          <a:endParaRPr lang="en-US"/>
        </a:p>
      </dgm:t>
    </dgm:pt>
    <dgm:pt modelId="{F26D7428-481E-4763-B318-940A1113F369}" type="sibTrans" cxnId="{99048949-CECB-48FA-BA05-61FE8BF20ED1}">
      <dgm:prSet/>
      <dgm:spPr/>
      <dgm:t>
        <a:bodyPr/>
        <a:lstStyle/>
        <a:p>
          <a:endParaRPr lang="en-US"/>
        </a:p>
      </dgm:t>
    </dgm:pt>
    <dgm:pt modelId="{95FF1584-965F-4032-91A9-DA368994544E}">
      <dgm:prSet/>
      <dgm:spPr/>
      <dgm:t>
        <a:bodyPr/>
        <a:lstStyle/>
        <a:p>
          <a:r>
            <a:rPr lang="en-US"/>
            <a:t>Unit Conversion: </a:t>
          </a:r>
          <a:r>
            <a:rPr lang="en-US" b="1"/>
            <a:t>154</a:t>
          </a:r>
        </a:p>
      </dgm:t>
    </dgm:pt>
    <dgm:pt modelId="{BA5BCC56-DDFB-4A2A-AB48-3567A852680D}" type="parTrans" cxnId="{2CF45E78-0E38-4737-9C28-F8180BE3E7CC}">
      <dgm:prSet/>
      <dgm:spPr/>
      <dgm:t>
        <a:bodyPr/>
        <a:lstStyle/>
        <a:p>
          <a:endParaRPr lang="en-US"/>
        </a:p>
      </dgm:t>
    </dgm:pt>
    <dgm:pt modelId="{51772E8C-BB85-487B-803A-499A6FC744CA}" type="sibTrans" cxnId="{2CF45E78-0E38-4737-9C28-F8180BE3E7CC}">
      <dgm:prSet/>
      <dgm:spPr/>
      <dgm:t>
        <a:bodyPr/>
        <a:lstStyle/>
        <a:p>
          <a:endParaRPr lang="en-US"/>
        </a:p>
      </dgm:t>
    </dgm:pt>
    <dgm:pt modelId="{F6410736-936E-437C-9BA4-2F7546B3C592}">
      <dgm:prSet/>
      <dgm:spPr/>
      <dgm:t>
        <a:bodyPr/>
        <a:lstStyle/>
        <a:p>
          <a:r>
            <a:rPr lang="en-US"/>
            <a:t>Money Conversion: </a:t>
          </a:r>
          <a:r>
            <a:rPr lang="en-US" b="1"/>
            <a:t>166</a:t>
          </a:r>
        </a:p>
      </dgm:t>
    </dgm:pt>
    <dgm:pt modelId="{F171010E-80F9-49B7-8DA4-CA6FAD9AE6FF}" type="parTrans" cxnId="{E9C24973-9651-40ED-BBD4-C0BDFD3B3BA8}">
      <dgm:prSet/>
      <dgm:spPr/>
      <dgm:t>
        <a:bodyPr/>
        <a:lstStyle/>
        <a:p>
          <a:endParaRPr lang="en-US"/>
        </a:p>
      </dgm:t>
    </dgm:pt>
    <dgm:pt modelId="{ED04BFE6-BBB0-41B1-9835-49E5958D4928}" type="sibTrans" cxnId="{E9C24973-9651-40ED-BBD4-C0BDFD3B3BA8}">
      <dgm:prSet/>
      <dgm:spPr/>
      <dgm:t>
        <a:bodyPr/>
        <a:lstStyle/>
        <a:p>
          <a:endParaRPr lang="en-US"/>
        </a:p>
      </dgm:t>
    </dgm:pt>
    <dgm:pt modelId="{88DAC9A7-95CB-461E-9A31-0FBE1543D48D}">
      <dgm:prSet/>
      <dgm:spPr/>
      <dgm:t>
        <a:bodyPr/>
        <a:lstStyle/>
        <a:p>
          <a:r>
            <a:rPr lang="en-US"/>
            <a:t>Units List: </a:t>
          </a:r>
          <a:r>
            <a:rPr lang="en-US" b="1"/>
            <a:t>461</a:t>
          </a:r>
        </a:p>
      </dgm:t>
    </dgm:pt>
    <dgm:pt modelId="{B298F468-E5A4-40A3-90D4-823AC8F7211F}" type="parTrans" cxnId="{E31587D3-FC7C-47B8-8272-3A086CBB28A2}">
      <dgm:prSet/>
      <dgm:spPr/>
      <dgm:t>
        <a:bodyPr/>
        <a:lstStyle/>
        <a:p>
          <a:endParaRPr lang="en-US"/>
        </a:p>
      </dgm:t>
    </dgm:pt>
    <dgm:pt modelId="{73F75FED-6F46-4FCA-9122-DCB82B516B11}" type="sibTrans" cxnId="{E31587D3-FC7C-47B8-8272-3A086CBB28A2}">
      <dgm:prSet/>
      <dgm:spPr/>
      <dgm:t>
        <a:bodyPr/>
        <a:lstStyle/>
        <a:p>
          <a:endParaRPr lang="en-US"/>
        </a:p>
      </dgm:t>
    </dgm:pt>
    <dgm:pt modelId="{AD83A73F-5F23-43D7-9B47-EB6C22DC1A6A}">
      <dgm:prSet/>
      <dgm:spPr/>
      <dgm:t>
        <a:bodyPr/>
        <a:lstStyle/>
        <a:p>
          <a:r>
            <a:rPr lang="en-US"/>
            <a:t>Button UI: </a:t>
          </a:r>
          <a:r>
            <a:rPr lang="en-US" b="1"/>
            <a:t>39</a:t>
          </a:r>
        </a:p>
      </dgm:t>
    </dgm:pt>
    <dgm:pt modelId="{1883D570-2939-437F-85C9-15E92EE9E3D7}" type="parTrans" cxnId="{75A05527-BDEF-46FF-83E5-8D1E8C0FB5BB}">
      <dgm:prSet/>
      <dgm:spPr/>
      <dgm:t>
        <a:bodyPr/>
        <a:lstStyle/>
        <a:p>
          <a:endParaRPr lang="en-US"/>
        </a:p>
      </dgm:t>
    </dgm:pt>
    <dgm:pt modelId="{2238BEDA-2946-4055-89FD-10BFB2EB0F25}" type="sibTrans" cxnId="{75A05527-BDEF-46FF-83E5-8D1E8C0FB5BB}">
      <dgm:prSet/>
      <dgm:spPr/>
      <dgm:t>
        <a:bodyPr/>
        <a:lstStyle/>
        <a:p>
          <a:endParaRPr lang="en-US"/>
        </a:p>
      </dgm:t>
    </dgm:pt>
    <dgm:pt modelId="{3AA58E80-3054-4469-A50C-60B41E3ABED9}">
      <dgm:prSet/>
      <dgm:spPr/>
      <dgm:t>
        <a:bodyPr/>
        <a:lstStyle/>
        <a:p>
          <a:r>
            <a:rPr lang="en-US"/>
            <a:t>Color Picker UI: </a:t>
          </a:r>
          <a:r>
            <a:rPr lang="en-US" b="1"/>
            <a:t>56</a:t>
          </a:r>
        </a:p>
      </dgm:t>
    </dgm:pt>
    <dgm:pt modelId="{151190DF-A96E-44BD-8754-7CF7DB133454}" type="parTrans" cxnId="{BB02564E-4ADF-4239-BD32-B985612EA762}">
      <dgm:prSet/>
      <dgm:spPr/>
      <dgm:t>
        <a:bodyPr/>
        <a:lstStyle/>
        <a:p>
          <a:endParaRPr lang="en-US"/>
        </a:p>
      </dgm:t>
    </dgm:pt>
    <dgm:pt modelId="{3695DE94-D7EB-4754-AF2C-5C6A031F3793}" type="sibTrans" cxnId="{BB02564E-4ADF-4239-BD32-B985612EA762}">
      <dgm:prSet/>
      <dgm:spPr/>
      <dgm:t>
        <a:bodyPr/>
        <a:lstStyle/>
        <a:p>
          <a:endParaRPr lang="en-US"/>
        </a:p>
      </dgm:t>
    </dgm:pt>
    <dgm:pt modelId="{314D7034-A595-41E8-82C9-A9F8B4AB40E1}">
      <dgm:prSet/>
      <dgm:spPr/>
      <dgm:t>
        <a:bodyPr/>
        <a:lstStyle/>
        <a:p>
          <a:r>
            <a:rPr lang="en-US"/>
            <a:t>Tests: </a:t>
          </a:r>
          <a:r>
            <a:rPr lang="en-US" b="1"/>
            <a:t>1037</a:t>
          </a:r>
        </a:p>
      </dgm:t>
    </dgm:pt>
    <dgm:pt modelId="{DE68265A-7E18-4DD8-943E-D2F45758C781}" type="parTrans" cxnId="{D0B97C4F-8739-49E4-9F97-4C979EA2B51A}">
      <dgm:prSet/>
      <dgm:spPr/>
      <dgm:t>
        <a:bodyPr/>
        <a:lstStyle/>
        <a:p>
          <a:endParaRPr lang="en-US"/>
        </a:p>
      </dgm:t>
    </dgm:pt>
    <dgm:pt modelId="{6CB138F0-1535-4685-B33E-32A1B2B8593B}" type="sibTrans" cxnId="{D0B97C4F-8739-49E4-9F97-4C979EA2B51A}">
      <dgm:prSet/>
      <dgm:spPr/>
      <dgm:t>
        <a:bodyPr/>
        <a:lstStyle/>
        <a:p>
          <a:endParaRPr lang="en-US"/>
        </a:p>
      </dgm:t>
    </dgm:pt>
    <dgm:pt modelId="{373B1EB2-EF82-493B-9067-A7E36DED7B36}">
      <dgm:prSet/>
      <dgm:spPr/>
      <dgm:t>
        <a:bodyPr/>
        <a:lstStyle/>
        <a:p>
          <a:r>
            <a:rPr lang="en-US"/>
            <a:t>Other Files: </a:t>
          </a:r>
          <a:r>
            <a:rPr lang="en-US" b="1"/>
            <a:t>343</a:t>
          </a:r>
        </a:p>
      </dgm:t>
    </dgm:pt>
    <dgm:pt modelId="{55A3B979-29E6-45D5-B649-5030CF3F1ABE}" type="parTrans" cxnId="{A6FDB037-7B81-4EB5-8A8F-4224669B0FA8}">
      <dgm:prSet/>
      <dgm:spPr/>
      <dgm:t>
        <a:bodyPr/>
        <a:lstStyle/>
        <a:p>
          <a:endParaRPr lang="en-US"/>
        </a:p>
      </dgm:t>
    </dgm:pt>
    <dgm:pt modelId="{DCA00BD5-F03C-48B4-AFAA-B4F64D1BBFDB}" type="sibTrans" cxnId="{A6FDB037-7B81-4EB5-8A8F-4224669B0FA8}">
      <dgm:prSet/>
      <dgm:spPr/>
      <dgm:t>
        <a:bodyPr/>
        <a:lstStyle/>
        <a:p>
          <a:endParaRPr lang="en-US"/>
        </a:p>
      </dgm:t>
    </dgm:pt>
    <dgm:pt modelId="{9A4185F7-6895-400D-A252-7F2064109B85}" type="pres">
      <dgm:prSet presAssocID="{E079EEE3-CC36-448D-B787-1FCCD90B0A28}" presName="linear" presStyleCnt="0">
        <dgm:presLayoutVars>
          <dgm:animLvl val="lvl"/>
          <dgm:resizeHandles val="exact"/>
        </dgm:presLayoutVars>
      </dgm:prSet>
      <dgm:spPr/>
    </dgm:pt>
    <dgm:pt modelId="{589FF573-267F-4404-9173-A8E41F3B1AED}" type="pres">
      <dgm:prSet presAssocID="{5B51745F-3D19-4FD5-94F0-213A9222D6B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0352EEF-F9D7-4F21-9B2F-1400E68BFE03}" type="pres">
      <dgm:prSet presAssocID="{E09150D6-9204-4F70-8889-D5E7F431702B}" presName="spacer" presStyleCnt="0"/>
      <dgm:spPr/>
    </dgm:pt>
    <dgm:pt modelId="{784EFD35-11CB-48AF-939F-F100AD4F4697}" type="pres">
      <dgm:prSet presAssocID="{76EFBA18-625E-47C5-8240-54C94A330B74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F0C447EE-B8A2-4ECD-AD9A-D57E87D8208A}" type="pres">
      <dgm:prSet presAssocID="{F26D7428-481E-4763-B318-940A1113F369}" presName="spacer" presStyleCnt="0"/>
      <dgm:spPr/>
    </dgm:pt>
    <dgm:pt modelId="{EE3AFF07-FEF5-4D70-8CE7-2BD75DCB1C96}" type="pres">
      <dgm:prSet presAssocID="{95FF1584-965F-4032-91A9-DA368994544E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85F99843-B0F1-4388-B92F-AFA694D2EC3B}" type="pres">
      <dgm:prSet presAssocID="{51772E8C-BB85-487B-803A-499A6FC744CA}" presName="spacer" presStyleCnt="0"/>
      <dgm:spPr/>
    </dgm:pt>
    <dgm:pt modelId="{DACCC6C6-5C8F-443E-8F2B-D0AB44248A9F}" type="pres">
      <dgm:prSet presAssocID="{F6410736-936E-437C-9BA4-2F7546B3C592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25143E9-B5AD-46F3-B8C2-079C843FE9DD}" type="pres">
      <dgm:prSet presAssocID="{ED04BFE6-BBB0-41B1-9835-49E5958D4928}" presName="spacer" presStyleCnt="0"/>
      <dgm:spPr/>
    </dgm:pt>
    <dgm:pt modelId="{59776A76-C101-4BA9-A96E-5BDD0B0C8698}" type="pres">
      <dgm:prSet presAssocID="{88DAC9A7-95CB-461E-9A31-0FBE1543D48D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01C439B3-E835-4835-9D8A-D18AB2F5682B}" type="pres">
      <dgm:prSet presAssocID="{73F75FED-6F46-4FCA-9122-DCB82B516B11}" presName="spacer" presStyleCnt="0"/>
      <dgm:spPr/>
    </dgm:pt>
    <dgm:pt modelId="{804BC979-7EFE-454F-92AC-8F426DC6AC8A}" type="pres">
      <dgm:prSet presAssocID="{AD83A73F-5F23-43D7-9B47-EB6C22DC1A6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C20A58C-3613-4986-9615-7DC518F76320}" type="pres">
      <dgm:prSet presAssocID="{2238BEDA-2946-4055-89FD-10BFB2EB0F25}" presName="spacer" presStyleCnt="0"/>
      <dgm:spPr/>
    </dgm:pt>
    <dgm:pt modelId="{7D268A2B-76E6-4EAC-9E62-C08EC366CDD4}" type="pres">
      <dgm:prSet presAssocID="{3AA58E80-3054-4469-A50C-60B41E3ABED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9FE72A0-B945-4284-81DF-6032ACC5352D}" type="pres">
      <dgm:prSet presAssocID="{3695DE94-D7EB-4754-AF2C-5C6A031F3793}" presName="spacer" presStyleCnt="0"/>
      <dgm:spPr/>
    </dgm:pt>
    <dgm:pt modelId="{15C47CDC-9DA8-4E71-A5F9-A4B5DA593AB8}" type="pres">
      <dgm:prSet presAssocID="{314D7034-A595-41E8-82C9-A9F8B4AB40E1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F12C8150-4004-4246-9A33-5672AD77DAF5}" type="pres">
      <dgm:prSet presAssocID="{6CB138F0-1535-4685-B33E-32A1B2B8593B}" presName="spacer" presStyleCnt="0"/>
      <dgm:spPr/>
    </dgm:pt>
    <dgm:pt modelId="{E8D81CD0-3147-4F2A-8B12-A3CCC51F547C}" type="pres">
      <dgm:prSet presAssocID="{373B1EB2-EF82-493B-9067-A7E36DED7B36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656680A-2DA0-462F-AC60-DBAAADA1151C}" type="presOf" srcId="{314D7034-A595-41E8-82C9-A9F8B4AB40E1}" destId="{15C47CDC-9DA8-4E71-A5F9-A4B5DA593AB8}" srcOrd="0" destOrd="0" presId="urn:microsoft.com/office/officeart/2005/8/layout/vList2"/>
    <dgm:cxn modelId="{EA720E0C-D64D-4FDE-B1D7-939F3E324883}" type="presOf" srcId="{88DAC9A7-95CB-461E-9A31-0FBE1543D48D}" destId="{59776A76-C101-4BA9-A96E-5BDD0B0C8698}" srcOrd="0" destOrd="0" presId="urn:microsoft.com/office/officeart/2005/8/layout/vList2"/>
    <dgm:cxn modelId="{1564D311-6FD4-42E1-B5A5-C9BBD91F42B5}" type="presOf" srcId="{95FF1584-965F-4032-91A9-DA368994544E}" destId="{EE3AFF07-FEF5-4D70-8CE7-2BD75DCB1C96}" srcOrd="0" destOrd="0" presId="urn:microsoft.com/office/officeart/2005/8/layout/vList2"/>
    <dgm:cxn modelId="{B2BF1718-87FB-4ECA-AEAC-619E88FE70D4}" type="presOf" srcId="{F6410736-936E-437C-9BA4-2F7546B3C592}" destId="{DACCC6C6-5C8F-443E-8F2B-D0AB44248A9F}" srcOrd="0" destOrd="0" presId="urn:microsoft.com/office/officeart/2005/8/layout/vList2"/>
    <dgm:cxn modelId="{C0A44622-E7A9-4AFE-9532-383F75157B98}" type="presOf" srcId="{3AA58E80-3054-4469-A50C-60B41E3ABED9}" destId="{7D268A2B-76E6-4EAC-9E62-C08EC366CDD4}" srcOrd="0" destOrd="0" presId="urn:microsoft.com/office/officeart/2005/8/layout/vList2"/>
    <dgm:cxn modelId="{75A05527-BDEF-46FF-83E5-8D1E8C0FB5BB}" srcId="{E079EEE3-CC36-448D-B787-1FCCD90B0A28}" destId="{AD83A73F-5F23-43D7-9B47-EB6C22DC1A6A}" srcOrd="5" destOrd="0" parTransId="{1883D570-2939-437F-85C9-15E92EE9E3D7}" sibTransId="{2238BEDA-2946-4055-89FD-10BFB2EB0F25}"/>
    <dgm:cxn modelId="{A6FDB037-7B81-4EB5-8A8F-4224669B0FA8}" srcId="{E079EEE3-CC36-448D-B787-1FCCD90B0A28}" destId="{373B1EB2-EF82-493B-9067-A7E36DED7B36}" srcOrd="8" destOrd="0" parTransId="{55A3B979-29E6-45D5-B649-5030CF3F1ABE}" sibTransId="{DCA00BD5-F03C-48B4-AFAA-B4F64D1BBFDB}"/>
    <dgm:cxn modelId="{8012D340-F332-4380-9B02-D7B12567B8EC}" type="presOf" srcId="{E079EEE3-CC36-448D-B787-1FCCD90B0A28}" destId="{9A4185F7-6895-400D-A252-7F2064109B85}" srcOrd="0" destOrd="0" presId="urn:microsoft.com/office/officeart/2005/8/layout/vList2"/>
    <dgm:cxn modelId="{99048949-CECB-48FA-BA05-61FE8BF20ED1}" srcId="{E079EEE3-CC36-448D-B787-1FCCD90B0A28}" destId="{76EFBA18-625E-47C5-8240-54C94A330B74}" srcOrd="1" destOrd="0" parTransId="{FD0A9DA8-1D4D-40E0-A3D2-380B28C1BD0D}" sibTransId="{F26D7428-481E-4763-B318-940A1113F369}"/>
    <dgm:cxn modelId="{BB02564E-4ADF-4239-BD32-B985612EA762}" srcId="{E079EEE3-CC36-448D-B787-1FCCD90B0A28}" destId="{3AA58E80-3054-4469-A50C-60B41E3ABED9}" srcOrd="6" destOrd="0" parTransId="{151190DF-A96E-44BD-8754-7CF7DB133454}" sibTransId="{3695DE94-D7EB-4754-AF2C-5C6A031F3793}"/>
    <dgm:cxn modelId="{D0B97C4F-8739-49E4-9F97-4C979EA2B51A}" srcId="{E079EEE3-CC36-448D-B787-1FCCD90B0A28}" destId="{314D7034-A595-41E8-82C9-A9F8B4AB40E1}" srcOrd="7" destOrd="0" parTransId="{DE68265A-7E18-4DD8-943E-D2F45758C781}" sibTransId="{6CB138F0-1535-4685-B33E-32A1B2B8593B}"/>
    <dgm:cxn modelId="{E9C24973-9651-40ED-BBD4-C0BDFD3B3BA8}" srcId="{E079EEE3-CC36-448D-B787-1FCCD90B0A28}" destId="{F6410736-936E-437C-9BA4-2F7546B3C592}" srcOrd="3" destOrd="0" parTransId="{F171010E-80F9-49B7-8DA4-CA6FAD9AE6FF}" sibTransId="{ED04BFE6-BBB0-41B1-9835-49E5958D4928}"/>
    <dgm:cxn modelId="{D8314B74-A8AC-4F5F-8D45-FB0F395012C6}" type="presOf" srcId="{AD83A73F-5F23-43D7-9B47-EB6C22DC1A6A}" destId="{804BC979-7EFE-454F-92AC-8F426DC6AC8A}" srcOrd="0" destOrd="0" presId="urn:microsoft.com/office/officeart/2005/8/layout/vList2"/>
    <dgm:cxn modelId="{2CF45E78-0E38-4737-9C28-F8180BE3E7CC}" srcId="{E079EEE3-CC36-448D-B787-1FCCD90B0A28}" destId="{95FF1584-965F-4032-91A9-DA368994544E}" srcOrd="2" destOrd="0" parTransId="{BA5BCC56-DDFB-4A2A-AB48-3567A852680D}" sibTransId="{51772E8C-BB85-487B-803A-499A6FC744CA}"/>
    <dgm:cxn modelId="{1BC8A75A-D704-4309-A558-9A78FF37872C}" type="presOf" srcId="{76EFBA18-625E-47C5-8240-54C94A330B74}" destId="{784EFD35-11CB-48AF-939F-F100AD4F4697}" srcOrd="0" destOrd="0" presId="urn:microsoft.com/office/officeart/2005/8/layout/vList2"/>
    <dgm:cxn modelId="{782001A1-A10A-497A-9095-2C6256AF20EA}" type="presOf" srcId="{5B51745F-3D19-4FD5-94F0-213A9222D6B2}" destId="{589FF573-267F-4404-9173-A8E41F3B1AED}" srcOrd="0" destOrd="0" presId="urn:microsoft.com/office/officeart/2005/8/layout/vList2"/>
    <dgm:cxn modelId="{AA2672BF-BB1A-4ECE-82FF-92B56C851398}" srcId="{E079EEE3-CC36-448D-B787-1FCCD90B0A28}" destId="{5B51745F-3D19-4FD5-94F0-213A9222D6B2}" srcOrd="0" destOrd="0" parTransId="{810FE0DD-E090-48A5-9FF5-F5DD7DA89123}" sibTransId="{E09150D6-9204-4F70-8889-D5E7F431702B}"/>
    <dgm:cxn modelId="{E31587D3-FC7C-47B8-8272-3A086CBB28A2}" srcId="{E079EEE3-CC36-448D-B787-1FCCD90B0A28}" destId="{88DAC9A7-95CB-461E-9A31-0FBE1543D48D}" srcOrd="4" destOrd="0" parTransId="{B298F468-E5A4-40A3-90D4-823AC8F7211F}" sibTransId="{73F75FED-6F46-4FCA-9122-DCB82B516B11}"/>
    <dgm:cxn modelId="{E78F2CD7-25A4-4041-917B-F54027B1287B}" type="presOf" srcId="{373B1EB2-EF82-493B-9067-A7E36DED7B36}" destId="{E8D81CD0-3147-4F2A-8B12-A3CCC51F547C}" srcOrd="0" destOrd="0" presId="urn:microsoft.com/office/officeart/2005/8/layout/vList2"/>
    <dgm:cxn modelId="{EB63322A-2D07-4B2A-B2F4-1CA389E1741B}" type="presParOf" srcId="{9A4185F7-6895-400D-A252-7F2064109B85}" destId="{589FF573-267F-4404-9173-A8E41F3B1AED}" srcOrd="0" destOrd="0" presId="urn:microsoft.com/office/officeart/2005/8/layout/vList2"/>
    <dgm:cxn modelId="{4AA7871C-FDC3-4F81-9828-456749E8D59E}" type="presParOf" srcId="{9A4185F7-6895-400D-A252-7F2064109B85}" destId="{E0352EEF-F9D7-4F21-9B2F-1400E68BFE03}" srcOrd="1" destOrd="0" presId="urn:microsoft.com/office/officeart/2005/8/layout/vList2"/>
    <dgm:cxn modelId="{5A1633D4-2C56-4FA7-B440-AA5A210F0858}" type="presParOf" srcId="{9A4185F7-6895-400D-A252-7F2064109B85}" destId="{784EFD35-11CB-48AF-939F-F100AD4F4697}" srcOrd="2" destOrd="0" presId="urn:microsoft.com/office/officeart/2005/8/layout/vList2"/>
    <dgm:cxn modelId="{E79D98AF-87C6-4C9C-B87A-9F9EBB54FE41}" type="presParOf" srcId="{9A4185F7-6895-400D-A252-7F2064109B85}" destId="{F0C447EE-B8A2-4ECD-AD9A-D57E87D8208A}" srcOrd="3" destOrd="0" presId="urn:microsoft.com/office/officeart/2005/8/layout/vList2"/>
    <dgm:cxn modelId="{27133980-36FD-49AA-A8D3-147375DD7C32}" type="presParOf" srcId="{9A4185F7-6895-400D-A252-7F2064109B85}" destId="{EE3AFF07-FEF5-4D70-8CE7-2BD75DCB1C96}" srcOrd="4" destOrd="0" presId="urn:microsoft.com/office/officeart/2005/8/layout/vList2"/>
    <dgm:cxn modelId="{F28594C3-31D2-40D7-92B6-513C7ED73780}" type="presParOf" srcId="{9A4185F7-6895-400D-A252-7F2064109B85}" destId="{85F99843-B0F1-4388-B92F-AFA694D2EC3B}" srcOrd="5" destOrd="0" presId="urn:microsoft.com/office/officeart/2005/8/layout/vList2"/>
    <dgm:cxn modelId="{6CE45E16-403F-45A7-B24A-A264F67A1234}" type="presParOf" srcId="{9A4185F7-6895-400D-A252-7F2064109B85}" destId="{DACCC6C6-5C8F-443E-8F2B-D0AB44248A9F}" srcOrd="6" destOrd="0" presId="urn:microsoft.com/office/officeart/2005/8/layout/vList2"/>
    <dgm:cxn modelId="{B5CA010F-BCB5-400D-8916-0BF42ED7741D}" type="presParOf" srcId="{9A4185F7-6895-400D-A252-7F2064109B85}" destId="{E25143E9-B5AD-46F3-B8C2-079C843FE9DD}" srcOrd="7" destOrd="0" presId="urn:microsoft.com/office/officeart/2005/8/layout/vList2"/>
    <dgm:cxn modelId="{60E2C044-5BA8-42E7-B4C1-34D4E735ADB3}" type="presParOf" srcId="{9A4185F7-6895-400D-A252-7F2064109B85}" destId="{59776A76-C101-4BA9-A96E-5BDD0B0C8698}" srcOrd="8" destOrd="0" presId="urn:microsoft.com/office/officeart/2005/8/layout/vList2"/>
    <dgm:cxn modelId="{FCD1CE46-1297-4CE4-BD39-A34CF0A47338}" type="presParOf" srcId="{9A4185F7-6895-400D-A252-7F2064109B85}" destId="{01C439B3-E835-4835-9D8A-D18AB2F5682B}" srcOrd="9" destOrd="0" presId="urn:microsoft.com/office/officeart/2005/8/layout/vList2"/>
    <dgm:cxn modelId="{93F9D565-7456-4713-BC6E-17C6065D9975}" type="presParOf" srcId="{9A4185F7-6895-400D-A252-7F2064109B85}" destId="{804BC979-7EFE-454F-92AC-8F426DC6AC8A}" srcOrd="10" destOrd="0" presId="urn:microsoft.com/office/officeart/2005/8/layout/vList2"/>
    <dgm:cxn modelId="{041747CB-47A2-48C9-97AA-A7EA7DCECE45}" type="presParOf" srcId="{9A4185F7-6895-400D-A252-7F2064109B85}" destId="{0C20A58C-3613-4986-9615-7DC518F76320}" srcOrd="11" destOrd="0" presId="urn:microsoft.com/office/officeart/2005/8/layout/vList2"/>
    <dgm:cxn modelId="{FEBC3DD5-B445-4485-B1EB-BCCED74ACB4C}" type="presParOf" srcId="{9A4185F7-6895-400D-A252-7F2064109B85}" destId="{7D268A2B-76E6-4EAC-9E62-C08EC366CDD4}" srcOrd="12" destOrd="0" presId="urn:microsoft.com/office/officeart/2005/8/layout/vList2"/>
    <dgm:cxn modelId="{F72D9B96-5D38-43AE-B7FD-7BB61C1145AD}" type="presParOf" srcId="{9A4185F7-6895-400D-A252-7F2064109B85}" destId="{59FE72A0-B945-4284-81DF-6032ACC5352D}" srcOrd="13" destOrd="0" presId="urn:microsoft.com/office/officeart/2005/8/layout/vList2"/>
    <dgm:cxn modelId="{08E5F384-B904-4BBF-9847-C0A2516E8497}" type="presParOf" srcId="{9A4185F7-6895-400D-A252-7F2064109B85}" destId="{15C47CDC-9DA8-4E71-A5F9-A4B5DA593AB8}" srcOrd="14" destOrd="0" presId="urn:microsoft.com/office/officeart/2005/8/layout/vList2"/>
    <dgm:cxn modelId="{DCB84A5F-AA5C-4A7F-A412-807579595680}" type="presParOf" srcId="{9A4185F7-6895-400D-A252-7F2064109B85}" destId="{F12C8150-4004-4246-9A33-5672AD77DAF5}" srcOrd="15" destOrd="0" presId="urn:microsoft.com/office/officeart/2005/8/layout/vList2"/>
    <dgm:cxn modelId="{B90C834E-24D4-4EBA-86B6-C192843D5867}" type="presParOf" srcId="{9A4185F7-6895-400D-A252-7F2064109B85}" destId="{E8D81CD0-3147-4F2A-8B12-A3CCC51F547C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B38602-EFA5-4E7D-8B84-477EC920BB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1EECE-533F-4CB8-95B6-FB0059561F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58 tests were completed</a:t>
          </a:r>
        </a:p>
      </dgm:t>
    </dgm:pt>
    <dgm:pt modelId="{9217C1D8-1908-42F6-9200-E46A11D364A7}" type="parTrans" cxnId="{AA9E3B4B-BAF3-49FE-B1B0-2EC87E6DFB39}">
      <dgm:prSet/>
      <dgm:spPr/>
      <dgm:t>
        <a:bodyPr/>
        <a:lstStyle/>
        <a:p>
          <a:endParaRPr lang="en-US"/>
        </a:p>
      </dgm:t>
    </dgm:pt>
    <dgm:pt modelId="{9AC2B713-298F-4516-8A7D-517824199A8D}" type="sibTrans" cxnId="{AA9E3B4B-BAF3-49FE-B1B0-2EC87E6DFB39}">
      <dgm:prSet/>
      <dgm:spPr/>
      <dgm:t>
        <a:bodyPr/>
        <a:lstStyle/>
        <a:p>
          <a:endParaRPr lang="en-US"/>
        </a:p>
      </dgm:t>
    </dgm:pt>
    <dgm:pt modelId="{00A17911-3B3A-4AE8-9134-3BE7A86ECF2A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31 scientific and advanced functions tests</a:t>
          </a:r>
        </a:p>
      </dgm:t>
    </dgm:pt>
    <dgm:pt modelId="{A2E8FC85-0674-4A40-B21D-21A83DA51E32}" type="parTrans" cxnId="{0615D93C-BBAB-4B9E-A9C5-AA7FF48227E4}">
      <dgm:prSet/>
      <dgm:spPr/>
      <dgm:t>
        <a:bodyPr/>
        <a:lstStyle/>
        <a:p>
          <a:endParaRPr lang="en-US"/>
        </a:p>
      </dgm:t>
    </dgm:pt>
    <dgm:pt modelId="{2CA7FC50-CB0F-4831-8546-93EED5873DBB}" type="sibTrans" cxnId="{0615D93C-BBAB-4B9E-A9C5-AA7FF48227E4}">
      <dgm:prSet/>
      <dgm:spPr/>
      <dgm:t>
        <a:bodyPr/>
        <a:lstStyle/>
        <a:p>
          <a:endParaRPr lang="en-US"/>
        </a:p>
      </dgm:t>
    </dgm:pt>
    <dgm:pt modelId="{6C60A03E-4C3F-4BD3-9696-5688927F614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17 unit conversion and money conversion tests</a:t>
          </a:r>
        </a:p>
      </dgm:t>
    </dgm:pt>
    <dgm:pt modelId="{9A70F351-A01B-47C0-9401-D7219E7C0151}" type="parTrans" cxnId="{087D0BC1-9E8F-412D-8D9D-DF61D10A30CC}">
      <dgm:prSet/>
      <dgm:spPr/>
      <dgm:t>
        <a:bodyPr/>
        <a:lstStyle/>
        <a:p>
          <a:endParaRPr lang="en-US"/>
        </a:p>
      </dgm:t>
    </dgm:pt>
    <dgm:pt modelId="{DC243A0C-0D64-44E2-A650-AE75E36D1011}" type="sibTrans" cxnId="{087D0BC1-9E8F-412D-8D9D-DF61D10A30CC}">
      <dgm:prSet/>
      <dgm:spPr/>
      <dgm:t>
        <a:bodyPr/>
        <a:lstStyle/>
        <a:p>
          <a:endParaRPr lang="en-US"/>
        </a:p>
      </dgm:t>
    </dgm:pt>
    <dgm:pt modelId="{2995C40C-D9E7-4374-845A-3A34DC0DD461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2 color picker and delete functionality tests</a:t>
          </a:r>
        </a:p>
      </dgm:t>
    </dgm:pt>
    <dgm:pt modelId="{2652D6DE-12F6-4B98-8654-3CF7337D9995}" type="parTrans" cxnId="{1CA885D9-4C76-4830-8506-F9F7FB3A8B05}">
      <dgm:prSet/>
      <dgm:spPr/>
      <dgm:t>
        <a:bodyPr/>
        <a:lstStyle/>
        <a:p>
          <a:endParaRPr lang="en-US"/>
        </a:p>
      </dgm:t>
    </dgm:pt>
    <dgm:pt modelId="{C1F5AC4A-17FB-403D-A060-94D1139590BE}" type="sibTrans" cxnId="{1CA885D9-4C76-4830-8506-F9F7FB3A8B05}">
      <dgm:prSet/>
      <dgm:spPr/>
      <dgm:t>
        <a:bodyPr/>
        <a:lstStyle/>
        <a:p>
          <a:endParaRPr lang="en-US"/>
        </a:p>
      </dgm:t>
    </dgm:pt>
    <dgm:pt modelId="{DE8D94D7-BEEA-470E-B045-431C8ED5213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800" dirty="0"/>
            <a:t>58 tests passed</a:t>
          </a:r>
        </a:p>
      </dgm:t>
    </dgm:pt>
    <dgm:pt modelId="{225087AB-18E7-4481-AC2A-E88ED2685609}" type="parTrans" cxnId="{1B19CE8E-BAA4-4B66-9B69-070A0AF53BDB}">
      <dgm:prSet/>
      <dgm:spPr/>
      <dgm:t>
        <a:bodyPr/>
        <a:lstStyle/>
        <a:p>
          <a:endParaRPr lang="en-US"/>
        </a:p>
      </dgm:t>
    </dgm:pt>
    <dgm:pt modelId="{529B4D31-3BCB-43AC-A5F4-E74A81D9639E}" type="sibTrans" cxnId="{1B19CE8E-BAA4-4B66-9B69-070A0AF53BDB}">
      <dgm:prSet/>
      <dgm:spPr/>
      <dgm:t>
        <a:bodyPr/>
        <a:lstStyle/>
        <a:p>
          <a:endParaRPr lang="en-US"/>
        </a:p>
      </dgm:t>
    </dgm:pt>
    <dgm:pt modelId="{F2587FD4-3CA2-4649-B308-409AB5DFEAD7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7 integration/regression tests</a:t>
          </a:r>
        </a:p>
      </dgm:t>
    </dgm:pt>
    <dgm:pt modelId="{8EC675A1-A6F2-4DC7-B322-EE4E81E67EE8}" type="parTrans" cxnId="{3EB7EBD8-D4A5-49D7-9358-ED904305A057}">
      <dgm:prSet/>
      <dgm:spPr/>
      <dgm:t>
        <a:bodyPr/>
        <a:lstStyle/>
        <a:p>
          <a:endParaRPr lang="en-US"/>
        </a:p>
      </dgm:t>
    </dgm:pt>
    <dgm:pt modelId="{76158935-DDA6-4769-A686-EFE68884EC9F}" type="sibTrans" cxnId="{3EB7EBD8-D4A5-49D7-9358-ED904305A057}">
      <dgm:prSet/>
      <dgm:spPr/>
      <dgm:t>
        <a:bodyPr/>
        <a:lstStyle/>
        <a:p>
          <a:endParaRPr lang="en-US"/>
        </a:p>
      </dgm:t>
    </dgm:pt>
    <dgm:pt modelId="{CCEB0479-08AB-476D-AB3B-C172798AFC1F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1 acceptance test</a:t>
          </a:r>
        </a:p>
      </dgm:t>
    </dgm:pt>
    <dgm:pt modelId="{406E3C02-1176-4131-B358-59B3A4DE5A95}" type="parTrans" cxnId="{BEE82D60-A2DC-4E6E-895C-C3EAFA439B56}">
      <dgm:prSet/>
      <dgm:spPr/>
      <dgm:t>
        <a:bodyPr/>
        <a:lstStyle/>
        <a:p>
          <a:endParaRPr lang="en-US"/>
        </a:p>
      </dgm:t>
    </dgm:pt>
    <dgm:pt modelId="{10CDD5A1-3E4C-46F5-8F2D-A60511716A4C}" type="sibTrans" cxnId="{BEE82D60-A2DC-4E6E-895C-C3EAFA439B56}">
      <dgm:prSet/>
      <dgm:spPr/>
      <dgm:t>
        <a:bodyPr/>
        <a:lstStyle/>
        <a:p>
          <a:endParaRPr lang="en-US"/>
        </a:p>
      </dgm:t>
    </dgm:pt>
    <dgm:pt modelId="{42166261-3C4F-48F8-93F8-D972357D708A}" type="pres">
      <dgm:prSet presAssocID="{3FB38602-EFA5-4E7D-8B84-477EC920BB63}" presName="linear" presStyleCnt="0">
        <dgm:presLayoutVars>
          <dgm:animLvl val="lvl"/>
          <dgm:resizeHandles val="exact"/>
        </dgm:presLayoutVars>
      </dgm:prSet>
      <dgm:spPr/>
    </dgm:pt>
    <dgm:pt modelId="{D43EB232-D03D-4051-AC35-473E83470B97}" type="pres">
      <dgm:prSet presAssocID="{6961EECE-533F-4CB8-95B6-FB0059561FB3}" presName="parentText" presStyleLbl="node1" presStyleIdx="0" presStyleCnt="2" custScaleY="44438" custLinFactNeighborX="0" custLinFactNeighborY="-30987">
        <dgm:presLayoutVars>
          <dgm:chMax val="0"/>
          <dgm:bulletEnabled val="1"/>
        </dgm:presLayoutVars>
      </dgm:prSet>
      <dgm:spPr/>
    </dgm:pt>
    <dgm:pt modelId="{F59306C5-1F4E-4EE5-90F6-456B5A990E2D}" type="pres">
      <dgm:prSet presAssocID="{6961EECE-533F-4CB8-95B6-FB0059561FB3}" presName="childText" presStyleLbl="revTx" presStyleIdx="0" presStyleCnt="1" custScaleY="106151">
        <dgm:presLayoutVars>
          <dgm:bulletEnabled val="1"/>
        </dgm:presLayoutVars>
      </dgm:prSet>
      <dgm:spPr/>
    </dgm:pt>
    <dgm:pt modelId="{AC035E7D-342D-472C-B347-720010449517}" type="pres">
      <dgm:prSet presAssocID="{DE8D94D7-BEEA-470E-B045-431C8ED52137}" presName="parentText" presStyleLbl="node1" presStyleIdx="1" presStyleCnt="2" custScaleY="52151">
        <dgm:presLayoutVars>
          <dgm:chMax val="0"/>
          <dgm:bulletEnabled val="1"/>
        </dgm:presLayoutVars>
      </dgm:prSet>
      <dgm:spPr/>
    </dgm:pt>
  </dgm:ptLst>
  <dgm:cxnLst>
    <dgm:cxn modelId="{FA2EFA32-348F-4E88-B62A-4F6495EDEF51}" type="presOf" srcId="{CCEB0479-08AB-476D-AB3B-C172798AFC1F}" destId="{F59306C5-1F4E-4EE5-90F6-456B5A990E2D}" srcOrd="0" destOrd="4" presId="urn:microsoft.com/office/officeart/2005/8/layout/vList2"/>
    <dgm:cxn modelId="{0615D93C-BBAB-4B9E-A9C5-AA7FF48227E4}" srcId="{6961EECE-533F-4CB8-95B6-FB0059561FB3}" destId="{00A17911-3B3A-4AE8-9134-3BE7A86ECF2A}" srcOrd="0" destOrd="0" parTransId="{A2E8FC85-0674-4A40-B21D-21A83DA51E32}" sibTransId="{2CA7FC50-CB0F-4831-8546-93EED5873DBB}"/>
    <dgm:cxn modelId="{CD97BD5B-C199-45D8-989B-1D0CD175B19C}" type="presOf" srcId="{F2587FD4-3CA2-4649-B308-409AB5DFEAD7}" destId="{F59306C5-1F4E-4EE5-90F6-456B5A990E2D}" srcOrd="0" destOrd="3" presId="urn:microsoft.com/office/officeart/2005/8/layout/vList2"/>
    <dgm:cxn modelId="{BEE82D60-A2DC-4E6E-895C-C3EAFA439B56}" srcId="{6961EECE-533F-4CB8-95B6-FB0059561FB3}" destId="{CCEB0479-08AB-476D-AB3B-C172798AFC1F}" srcOrd="4" destOrd="0" parTransId="{406E3C02-1176-4131-B358-59B3A4DE5A95}" sibTransId="{10CDD5A1-3E4C-46F5-8F2D-A60511716A4C}"/>
    <dgm:cxn modelId="{AA9E3B4B-BAF3-49FE-B1B0-2EC87E6DFB39}" srcId="{3FB38602-EFA5-4E7D-8B84-477EC920BB63}" destId="{6961EECE-533F-4CB8-95B6-FB0059561FB3}" srcOrd="0" destOrd="0" parTransId="{9217C1D8-1908-42F6-9200-E46A11D364A7}" sibTransId="{9AC2B713-298F-4516-8A7D-517824199A8D}"/>
    <dgm:cxn modelId="{A0375389-C703-4682-AE43-6B104C014E08}" type="presOf" srcId="{00A17911-3B3A-4AE8-9134-3BE7A86ECF2A}" destId="{F59306C5-1F4E-4EE5-90F6-456B5A990E2D}" srcOrd="0" destOrd="0" presId="urn:microsoft.com/office/officeart/2005/8/layout/vList2"/>
    <dgm:cxn modelId="{1B19CE8E-BAA4-4B66-9B69-070A0AF53BDB}" srcId="{3FB38602-EFA5-4E7D-8B84-477EC920BB63}" destId="{DE8D94D7-BEEA-470E-B045-431C8ED52137}" srcOrd="1" destOrd="0" parTransId="{225087AB-18E7-4481-AC2A-E88ED2685609}" sibTransId="{529B4D31-3BCB-43AC-A5F4-E74A81D9639E}"/>
    <dgm:cxn modelId="{84ABA395-2267-487E-8050-F8907A444967}" type="presOf" srcId="{6C60A03E-4C3F-4BD3-9696-5688927F6143}" destId="{F59306C5-1F4E-4EE5-90F6-456B5A990E2D}" srcOrd="0" destOrd="1" presId="urn:microsoft.com/office/officeart/2005/8/layout/vList2"/>
    <dgm:cxn modelId="{E87F17AF-2A4B-43D7-8580-1638E2114AEF}" type="presOf" srcId="{6961EECE-533F-4CB8-95B6-FB0059561FB3}" destId="{D43EB232-D03D-4051-AC35-473E83470B97}" srcOrd="0" destOrd="0" presId="urn:microsoft.com/office/officeart/2005/8/layout/vList2"/>
    <dgm:cxn modelId="{087D0BC1-9E8F-412D-8D9D-DF61D10A30CC}" srcId="{6961EECE-533F-4CB8-95B6-FB0059561FB3}" destId="{6C60A03E-4C3F-4BD3-9696-5688927F6143}" srcOrd="1" destOrd="0" parTransId="{9A70F351-A01B-47C0-9401-D7219E7C0151}" sibTransId="{DC243A0C-0D64-44E2-A650-AE75E36D1011}"/>
    <dgm:cxn modelId="{18AD41D7-E1D0-4DEE-8982-01812B0002E2}" type="presOf" srcId="{3FB38602-EFA5-4E7D-8B84-477EC920BB63}" destId="{42166261-3C4F-48F8-93F8-D972357D708A}" srcOrd="0" destOrd="0" presId="urn:microsoft.com/office/officeart/2005/8/layout/vList2"/>
    <dgm:cxn modelId="{3EB7EBD8-D4A5-49D7-9358-ED904305A057}" srcId="{6961EECE-533F-4CB8-95B6-FB0059561FB3}" destId="{F2587FD4-3CA2-4649-B308-409AB5DFEAD7}" srcOrd="3" destOrd="0" parTransId="{8EC675A1-A6F2-4DC7-B322-EE4E81E67EE8}" sibTransId="{76158935-DDA6-4769-A686-EFE68884EC9F}"/>
    <dgm:cxn modelId="{1CA885D9-4C76-4830-8506-F9F7FB3A8B05}" srcId="{6961EECE-533F-4CB8-95B6-FB0059561FB3}" destId="{2995C40C-D9E7-4374-845A-3A34DC0DD461}" srcOrd="2" destOrd="0" parTransId="{2652D6DE-12F6-4B98-8654-3CF7337D9995}" sibTransId="{C1F5AC4A-17FB-403D-A060-94D1139590BE}"/>
    <dgm:cxn modelId="{5F4E65DA-AF43-4DFF-8A57-0BED9FDBA813}" type="presOf" srcId="{2995C40C-D9E7-4374-845A-3A34DC0DD461}" destId="{F59306C5-1F4E-4EE5-90F6-456B5A990E2D}" srcOrd="0" destOrd="2" presId="urn:microsoft.com/office/officeart/2005/8/layout/vList2"/>
    <dgm:cxn modelId="{29316CE7-1A36-41AA-874E-291D5CD7B647}" type="presOf" srcId="{DE8D94D7-BEEA-470E-B045-431C8ED52137}" destId="{AC035E7D-342D-472C-B347-720010449517}" srcOrd="0" destOrd="0" presId="urn:microsoft.com/office/officeart/2005/8/layout/vList2"/>
    <dgm:cxn modelId="{82039F06-8B33-4F13-9B78-B05510609016}" type="presParOf" srcId="{42166261-3C4F-48F8-93F8-D972357D708A}" destId="{D43EB232-D03D-4051-AC35-473E83470B97}" srcOrd="0" destOrd="0" presId="urn:microsoft.com/office/officeart/2005/8/layout/vList2"/>
    <dgm:cxn modelId="{457B9317-0D97-4BCA-8545-CCAAAAD87E10}" type="presParOf" srcId="{42166261-3C4F-48F8-93F8-D972357D708A}" destId="{F59306C5-1F4E-4EE5-90F6-456B5A990E2D}" srcOrd="1" destOrd="0" presId="urn:microsoft.com/office/officeart/2005/8/layout/vList2"/>
    <dgm:cxn modelId="{C3E234B4-A48D-4742-ABAA-6A05EF98E800}" type="presParOf" srcId="{42166261-3C4F-48F8-93F8-D972357D708A}" destId="{AC035E7D-342D-472C-B347-7200104495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1DE026-0341-4382-AE49-4EF2265E014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5B0D7-9BBF-45E2-9D47-FB46449CE9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How to program in Dart using Flutter.</a:t>
          </a:r>
        </a:p>
      </dgm:t>
    </dgm:pt>
    <dgm:pt modelId="{9C89226E-0075-422B-B316-BBBAC05CDA2D}" type="parTrans" cxnId="{3A83A3A0-EE5A-450B-8B42-703F9F37217C}">
      <dgm:prSet/>
      <dgm:spPr/>
      <dgm:t>
        <a:bodyPr/>
        <a:lstStyle/>
        <a:p>
          <a:endParaRPr lang="en-US" sz="1600"/>
        </a:p>
      </dgm:t>
    </dgm:pt>
    <dgm:pt modelId="{C77A7730-41D3-4FFC-AE93-0D9441EE95EA}" type="sibTrans" cxnId="{3A83A3A0-EE5A-450B-8B42-703F9F37217C}">
      <dgm:prSet/>
      <dgm:spPr/>
      <dgm:t>
        <a:bodyPr/>
        <a:lstStyle/>
        <a:p>
          <a:endParaRPr lang="en-US" sz="1600"/>
        </a:p>
      </dgm:t>
    </dgm:pt>
    <dgm:pt modelId="{A0B3CB44-BB56-44AE-A2F7-23F80FA9E5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How to deal with the complexity of learning a new language and framework.</a:t>
          </a:r>
        </a:p>
      </dgm:t>
    </dgm:pt>
    <dgm:pt modelId="{E85B549E-4B3A-48B5-820E-6EA7A0E8332E}" type="parTrans" cxnId="{E6DD2DEE-2486-4567-9A28-1F8FF087EACF}">
      <dgm:prSet/>
      <dgm:spPr/>
      <dgm:t>
        <a:bodyPr/>
        <a:lstStyle/>
        <a:p>
          <a:endParaRPr lang="en-US" sz="1600"/>
        </a:p>
      </dgm:t>
    </dgm:pt>
    <dgm:pt modelId="{FEA61B75-45D0-4F4B-AA4B-EE1F45359382}" type="sibTrans" cxnId="{E6DD2DEE-2486-4567-9A28-1F8FF087EACF}">
      <dgm:prSet/>
      <dgm:spPr/>
      <dgm:t>
        <a:bodyPr/>
        <a:lstStyle/>
        <a:p>
          <a:endParaRPr lang="en-US" sz="1600"/>
        </a:p>
      </dgm:t>
    </dgm:pt>
    <dgm:pt modelId="{F82F9DB5-CE4D-4EA1-A91C-97BEA4226E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/>
            <a:t>Work as a team to manage a schedule to finish the promised features on time.</a:t>
          </a:r>
        </a:p>
      </dgm:t>
    </dgm:pt>
    <dgm:pt modelId="{BAE1B495-7444-45E3-AAF5-4B5BA5AA1CAB}" type="parTrans" cxnId="{47A43CA6-945B-4C41-85FB-F7D7C160C61E}">
      <dgm:prSet/>
      <dgm:spPr/>
      <dgm:t>
        <a:bodyPr/>
        <a:lstStyle/>
        <a:p>
          <a:endParaRPr lang="en-US" sz="1600"/>
        </a:p>
      </dgm:t>
    </dgm:pt>
    <dgm:pt modelId="{946843AF-0920-426D-ABCD-74EEF80CB346}" type="sibTrans" cxnId="{47A43CA6-945B-4C41-85FB-F7D7C160C61E}">
      <dgm:prSet/>
      <dgm:spPr/>
      <dgm:t>
        <a:bodyPr/>
        <a:lstStyle/>
        <a:p>
          <a:endParaRPr lang="en-US" sz="1600"/>
        </a:p>
      </dgm:t>
    </dgm:pt>
    <dgm:pt modelId="{59C2900F-5670-47CB-ADBF-B7C4C1A4D6C6}" type="pres">
      <dgm:prSet presAssocID="{031DE026-0341-4382-AE49-4EF2265E0141}" presName="root" presStyleCnt="0">
        <dgm:presLayoutVars>
          <dgm:dir/>
          <dgm:resizeHandles val="exact"/>
        </dgm:presLayoutVars>
      </dgm:prSet>
      <dgm:spPr/>
    </dgm:pt>
    <dgm:pt modelId="{90BCC317-B453-4BEE-B131-7F4196E80E83}" type="pres">
      <dgm:prSet presAssocID="{9975B0D7-9BBF-45E2-9D47-FB46449CE9C3}" presName="compNode" presStyleCnt="0"/>
      <dgm:spPr/>
    </dgm:pt>
    <dgm:pt modelId="{BC8E063A-ABED-48B3-A5B1-33320D34DECE}" type="pres">
      <dgm:prSet presAssocID="{9975B0D7-9BBF-45E2-9D47-FB46449CE9C3}" presName="bgRect" presStyleLbl="bgShp" presStyleIdx="0" presStyleCnt="3"/>
      <dgm:spPr/>
    </dgm:pt>
    <dgm:pt modelId="{170FFFD0-057E-43C3-9E36-787C1011EBAF}" type="pres">
      <dgm:prSet presAssocID="{9975B0D7-9BBF-45E2-9D47-FB46449CE9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5992A018-B525-4AC9-8157-CA828B30903F}" type="pres">
      <dgm:prSet presAssocID="{9975B0D7-9BBF-45E2-9D47-FB46449CE9C3}" presName="spaceRect" presStyleCnt="0"/>
      <dgm:spPr/>
    </dgm:pt>
    <dgm:pt modelId="{2A7CF00E-2A5F-4AF0-94EB-85AA91527396}" type="pres">
      <dgm:prSet presAssocID="{9975B0D7-9BBF-45E2-9D47-FB46449CE9C3}" presName="parTx" presStyleLbl="revTx" presStyleIdx="0" presStyleCnt="3">
        <dgm:presLayoutVars>
          <dgm:chMax val="0"/>
          <dgm:chPref val="0"/>
        </dgm:presLayoutVars>
      </dgm:prSet>
      <dgm:spPr/>
    </dgm:pt>
    <dgm:pt modelId="{D3294982-145D-4FCC-ACC8-32090C0B0390}" type="pres">
      <dgm:prSet presAssocID="{C77A7730-41D3-4FFC-AE93-0D9441EE95EA}" presName="sibTrans" presStyleCnt="0"/>
      <dgm:spPr/>
    </dgm:pt>
    <dgm:pt modelId="{74DF6175-C879-44B9-842C-07E03C458A3D}" type="pres">
      <dgm:prSet presAssocID="{A0B3CB44-BB56-44AE-A2F7-23F80FA9E5BF}" presName="compNode" presStyleCnt="0"/>
      <dgm:spPr/>
    </dgm:pt>
    <dgm:pt modelId="{271A233B-5C88-42FD-B846-3EE0E8F8EE93}" type="pres">
      <dgm:prSet presAssocID="{A0B3CB44-BB56-44AE-A2F7-23F80FA9E5BF}" presName="bgRect" presStyleLbl="bgShp" presStyleIdx="1" presStyleCnt="3"/>
      <dgm:spPr/>
    </dgm:pt>
    <dgm:pt modelId="{EED2E01D-7FDE-4BC8-A86C-429536B4165D}" type="pres">
      <dgm:prSet presAssocID="{A0B3CB44-BB56-44AE-A2F7-23F80FA9E5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14ABFDE-9720-4558-9182-B171F440E6DB}" type="pres">
      <dgm:prSet presAssocID="{A0B3CB44-BB56-44AE-A2F7-23F80FA9E5BF}" presName="spaceRect" presStyleCnt="0"/>
      <dgm:spPr/>
    </dgm:pt>
    <dgm:pt modelId="{1E725893-9076-4C20-B182-E9D6A8352905}" type="pres">
      <dgm:prSet presAssocID="{A0B3CB44-BB56-44AE-A2F7-23F80FA9E5BF}" presName="parTx" presStyleLbl="revTx" presStyleIdx="1" presStyleCnt="3">
        <dgm:presLayoutVars>
          <dgm:chMax val="0"/>
          <dgm:chPref val="0"/>
        </dgm:presLayoutVars>
      </dgm:prSet>
      <dgm:spPr/>
    </dgm:pt>
    <dgm:pt modelId="{F2EF22ED-1F88-4995-AEFA-FAE05E9F5FE5}" type="pres">
      <dgm:prSet presAssocID="{FEA61B75-45D0-4F4B-AA4B-EE1F45359382}" presName="sibTrans" presStyleCnt="0"/>
      <dgm:spPr/>
    </dgm:pt>
    <dgm:pt modelId="{B65B24A3-009E-4B13-AA5F-EB55B667AFCC}" type="pres">
      <dgm:prSet presAssocID="{F82F9DB5-CE4D-4EA1-A91C-97BEA4226E9B}" presName="compNode" presStyleCnt="0"/>
      <dgm:spPr/>
    </dgm:pt>
    <dgm:pt modelId="{9E303397-F93D-4DF9-A2F2-874A61BDA9E3}" type="pres">
      <dgm:prSet presAssocID="{F82F9DB5-CE4D-4EA1-A91C-97BEA4226E9B}" presName="bgRect" presStyleLbl="bgShp" presStyleIdx="2" presStyleCnt="3"/>
      <dgm:spPr/>
    </dgm:pt>
    <dgm:pt modelId="{362CCA9B-5ACA-44FA-B318-765DF32C7BA4}" type="pres">
      <dgm:prSet presAssocID="{F82F9DB5-CE4D-4EA1-A91C-97BEA4226E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83B981A-BEC8-4CDA-883B-223D4280DC54}" type="pres">
      <dgm:prSet presAssocID="{F82F9DB5-CE4D-4EA1-A91C-97BEA4226E9B}" presName="spaceRect" presStyleCnt="0"/>
      <dgm:spPr/>
    </dgm:pt>
    <dgm:pt modelId="{D801251A-3CD8-4A59-BA32-4425F0054A48}" type="pres">
      <dgm:prSet presAssocID="{F82F9DB5-CE4D-4EA1-A91C-97BEA4226E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7DED77-4CC0-47C1-8919-4815F28326BF}" type="presOf" srcId="{031DE026-0341-4382-AE49-4EF2265E0141}" destId="{59C2900F-5670-47CB-ADBF-B7C4C1A4D6C6}" srcOrd="0" destOrd="0" presId="urn:microsoft.com/office/officeart/2018/2/layout/IconVerticalSolidList"/>
    <dgm:cxn modelId="{2D191E9B-AC81-431D-B447-F0DB3AA961BC}" type="presOf" srcId="{A0B3CB44-BB56-44AE-A2F7-23F80FA9E5BF}" destId="{1E725893-9076-4C20-B182-E9D6A8352905}" srcOrd="0" destOrd="0" presId="urn:microsoft.com/office/officeart/2018/2/layout/IconVerticalSolidList"/>
    <dgm:cxn modelId="{3A83A3A0-EE5A-450B-8B42-703F9F37217C}" srcId="{031DE026-0341-4382-AE49-4EF2265E0141}" destId="{9975B0D7-9BBF-45E2-9D47-FB46449CE9C3}" srcOrd="0" destOrd="0" parTransId="{9C89226E-0075-422B-B316-BBBAC05CDA2D}" sibTransId="{C77A7730-41D3-4FFC-AE93-0D9441EE95EA}"/>
    <dgm:cxn modelId="{47A43CA6-945B-4C41-85FB-F7D7C160C61E}" srcId="{031DE026-0341-4382-AE49-4EF2265E0141}" destId="{F82F9DB5-CE4D-4EA1-A91C-97BEA4226E9B}" srcOrd="2" destOrd="0" parTransId="{BAE1B495-7444-45E3-AAF5-4B5BA5AA1CAB}" sibTransId="{946843AF-0920-426D-ABCD-74EEF80CB346}"/>
    <dgm:cxn modelId="{410CD3C3-B461-470B-8743-EF5422277C90}" type="presOf" srcId="{9975B0D7-9BBF-45E2-9D47-FB46449CE9C3}" destId="{2A7CF00E-2A5F-4AF0-94EB-85AA91527396}" srcOrd="0" destOrd="0" presId="urn:microsoft.com/office/officeart/2018/2/layout/IconVerticalSolidList"/>
    <dgm:cxn modelId="{8B26BFE1-F131-42DD-89C3-8862A8F14A51}" type="presOf" srcId="{F82F9DB5-CE4D-4EA1-A91C-97BEA4226E9B}" destId="{D801251A-3CD8-4A59-BA32-4425F0054A48}" srcOrd="0" destOrd="0" presId="urn:microsoft.com/office/officeart/2018/2/layout/IconVerticalSolidList"/>
    <dgm:cxn modelId="{E6DD2DEE-2486-4567-9A28-1F8FF087EACF}" srcId="{031DE026-0341-4382-AE49-4EF2265E0141}" destId="{A0B3CB44-BB56-44AE-A2F7-23F80FA9E5BF}" srcOrd="1" destOrd="0" parTransId="{E85B549E-4B3A-48B5-820E-6EA7A0E8332E}" sibTransId="{FEA61B75-45D0-4F4B-AA4B-EE1F45359382}"/>
    <dgm:cxn modelId="{A24A166F-F0B9-422A-94D2-D376750BB585}" type="presParOf" srcId="{59C2900F-5670-47CB-ADBF-B7C4C1A4D6C6}" destId="{90BCC317-B453-4BEE-B131-7F4196E80E83}" srcOrd="0" destOrd="0" presId="urn:microsoft.com/office/officeart/2018/2/layout/IconVerticalSolidList"/>
    <dgm:cxn modelId="{B110394D-D00E-47B3-B9C1-872039EBD354}" type="presParOf" srcId="{90BCC317-B453-4BEE-B131-7F4196E80E83}" destId="{BC8E063A-ABED-48B3-A5B1-33320D34DECE}" srcOrd="0" destOrd="0" presId="urn:microsoft.com/office/officeart/2018/2/layout/IconVerticalSolidList"/>
    <dgm:cxn modelId="{8C0D9F14-CDD3-438C-9623-AAE5073B262E}" type="presParOf" srcId="{90BCC317-B453-4BEE-B131-7F4196E80E83}" destId="{170FFFD0-057E-43C3-9E36-787C1011EBAF}" srcOrd="1" destOrd="0" presId="urn:microsoft.com/office/officeart/2018/2/layout/IconVerticalSolidList"/>
    <dgm:cxn modelId="{D0163694-22DC-448E-950F-501BB48349C7}" type="presParOf" srcId="{90BCC317-B453-4BEE-B131-7F4196E80E83}" destId="{5992A018-B525-4AC9-8157-CA828B30903F}" srcOrd="2" destOrd="0" presId="urn:microsoft.com/office/officeart/2018/2/layout/IconVerticalSolidList"/>
    <dgm:cxn modelId="{C6D68E1E-1C99-4705-B81F-CE3D0A2B30ED}" type="presParOf" srcId="{90BCC317-B453-4BEE-B131-7F4196E80E83}" destId="{2A7CF00E-2A5F-4AF0-94EB-85AA91527396}" srcOrd="3" destOrd="0" presId="urn:microsoft.com/office/officeart/2018/2/layout/IconVerticalSolidList"/>
    <dgm:cxn modelId="{B1600FB6-B1A6-4801-BA57-EEDFA7F98C2E}" type="presParOf" srcId="{59C2900F-5670-47CB-ADBF-B7C4C1A4D6C6}" destId="{D3294982-145D-4FCC-ACC8-32090C0B0390}" srcOrd="1" destOrd="0" presId="urn:microsoft.com/office/officeart/2018/2/layout/IconVerticalSolidList"/>
    <dgm:cxn modelId="{0CD83D9F-5E35-4713-ADA2-1F001379ADEB}" type="presParOf" srcId="{59C2900F-5670-47CB-ADBF-B7C4C1A4D6C6}" destId="{74DF6175-C879-44B9-842C-07E03C458A3D}" srcOrd="2" destOrd="0" presId="urn:microsoft.com/office/officeart/2018/2/layout/IconVerticalSolidList"/>
    <dgm:cxn modelId="{420BD35B-6A59-4A18-B6AA-2E21A82BAECC}" type="presParOf" srcId="{74DF6175-C879-44B9-842C-07E03C458A3D}" destId="{271A233B-5C88-42FD-B846-3EE0E8F8EE93}" srcOrd="0" destOrd="0" presId="urn:microsoft.com/office/officeart/2018/2/layout/IconVerticalSolidList"/>
    <dgm:cxn modelId="{FF69BC2B-26E3-48D6-A390-2F49C90C47B3}" type="presParOf" srcId="{74DF6175-C879-44B9-842C-07E03C458A3D}" destId="{EED2E01D-7FDE-4BC8-A86C-429536B4165D}" srcOrd="1" destOrd="0" presId="urn:microsoft.com/office/officeart/2018/2/layout/IconVerticalSolidList"/>
    <dgm:cxn modelId="{A4111816-2661-4FE7-9DB7-0F0D1C1CC2AB}" type="presParOf" srcId="{74DF6175-C879-44B9-842C-07E03C458A3D}" destId="{A14ABFDE-9720-4558-9182-B171F440E6DB}" srcOrd="2" destOrd="0" presId="urn:microsoft.com/office/officeart/2018/2/layout/IconVerticalSolidList"/>
    <dgm:cxn modelId="{88826D6F-3499-4A49-AC97-37833BD2B843}" type="presParOf" srcId="{74DF6175-C879-44B9-842C-07E03C458A3D}" destId="{1E725893-9076-4C20-B182-E9D6A8352905}" srcOrd="3" destOrd="0" presId="urn:microsoft.com/office/officeart/2018/2/layout/IconVerticalSolidList"/>
    <dgm:cxn modelId="{A2BDD43B-B569-48AF-BBA6-ECF1725BA91E}" type="presParOf" srcId="{59C2900F-5670-47CB-ADBF-B7C4C1A4D6C6}" destId="{F2EF22ED-1F88-4995-AEFA-FAE05E9F5FE5}" srcOrd="3" destOrd="0" presId="urn:microsoft.com/office/officeart/2018/2/layout/IconVerticalSolidList"/>
    <dgm:cxn modelId="{B39DFCE9-62BC-4BA7-A641-2E94596B7A1A}" type="presParOf" srcId="{59C2900F-5670-47CB-ADBF-B7C4C1A4D6C6}" destId="{B65B24A3-009E-4B13-AA5F-EB55B667AFCC}" srcOrd="4" destOrd="0" presId="urn:microsoft.com/office/officeart/2018/2/layout/IconVerticalSolidList"/>
    <dgm:cxn modelId="{A94F2F84-9F2C-4A8B-B7B4-736C26EC626E}" type="presParOf" srcId="{B65B24A3-009E-4B13-AA5F-EB55B667AFCC}" destId="{9E303397-F93D-4DF9-A2F2-874A61BDA9E3}" srcOrd="0" destOrd="0" presId="urn:microsoft.com/office/officeart/2018/2/layout/IconVerticalSolidList"/>
    <dgm:cxn modelId="{C721212C-E5D8-4317-B1FC-4F293B8C091F}" type="presParOf" srcId="{B65B24A3-009E-4B13-AA5F-EB55B667AFCC}" destId="{362CCA9B-5ACA-44FA-B318-765DF32C7BA4}" srcOrd="1" destOrd="0" presId="urn:microsoft.com/office/officeart/2018/2/layout/IconVerticalSolidList"/>
    <dgm:cxn modelId="{2B390C3E-B3B4-490B-8E8E-FC7FCE361F2F}" type="presParOf" srcId="{B65B24A3-009E-4B13-AA5F-EB55B667AFCC}" destId="{483B981A-BEC8-4CDA-883B-223D4280DC54}" srcOrd="2" destOrd="0" presId="urn:microsoft.com/office/officeart/2018/2/layout/IconVerticalSolidList"/>
    <dgm:cxn modelId="{43279408-9AF0-4FEB-A3AC-F9C5BA60A8A7}" type="presParOf" srcId="{B65B24A3-009E-4B13-AA5F-EB55B667AFCC}" destId="{D801251A-3CD8-4A59-BA32-4425F0054A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65B2E-D6C3-4274-952E-83E7BAFC52DE}">
      <dsp:nvSpPr>
        <dsp:cNvPr id="0" name=""/>
        <dsp:cNvSpPr/>
      </dsp:nvSpPr>
      <dsp:spPr>
        <a:xfrm>
          <a:off x="1061760" y="750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Scientific Functions</a:t>
          </a:r>
        </a:p>
      </dsp:txBody>
      <dsp:txXfrm>
        <a:off x="1061760" y="750"/>
        <a:ext cx="2380874" cy="1428524"/>
      </dsp:txXfrm>
    </dsp:sp>
    <dsp:sp modelId="{9BFA9860-3E3D-416D-B669-DAD237DFC783}">
      <dsp:nvSpPr>
        <dsp:cNvPr id="0" name=""/>
        <dsp:cNvSpPr/>
      </dsp:nvSpPr>
      <dsp:spPr>
        <a:xfrm>
          <a:off x="3680722" y="750"/>
          <a:ext cx="2380874" cy="14285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Advanced Functions</a:t>
          </a:r>
        </a:p>
      </dsp:txBody>
      <dsp:txXfrm>
        <a:off x="3680722" y="750"/>
        <a:ext cx="2380874" cy="1428524"/>
      </dsp:txXfrm>
    </dsp:sp>
    <dsp:sp modelId="{BF4F2D06-8A3F-4E9E-ADC5-E06A2FE171D3}">
      <dsp:nvSpPr>
        <dsp:cNvPr id="0" name=""/>
        <dsp:cNvSpPr/>
      </dsp:nvSpPr>
      <dsp:spPr>
        <a:xfrm>
          <a:off x="6299684" y="750"/>
          <a:ext cx="2380874" cy="14285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Unit Conversion</a:t>
          </a:r>
        </a:p>
      </dsp:txBody>
      <dsp:txXfrm>
        <a:off x="6299684" y="750"/>
        <a:ext cx="2380874" cy="1428524"/>
      </dsp:txXfrm>
    </dsp:sp>
    <dsp:sp modelId="{361E48A2-B09E-4A97-A61C-8269617CD207}">
      <dsp:nvSpPr>
        <dsp:cNvPr id="0" name=""/>
        <dsp:cNvSpPr/>
      </dsp:nvSpPr>
      <dsp:spPr>
        <a:xfrm>
          <a:off x="1061760" y="1667362"/>
          <a:ext cx="2380874" cy="14285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Money Conversion</a:t>
          </a:r>
        </a:p>
      </dsp:txBody>
      <dsp:txXfrm>
        <a:off x="1061760" y="1667362"/>
        <a:ext cx="2380874" cy="1428524"/>
      </dsp:txXfrm>
    </dsp:sp>
    <dsp:sp modelId="{DB7003F6-5449-4950-879B-A9AF1B4FA153}">
      <dsp:nvSpPr>
        <dsp:cNvPr id="0" name=""/>
        <dsp:cNvSpPr/>
      </dsp:nvSpPr>
      <dsp:spPr>
        <a:xfrm>
          <a:off x="3680722" y="1667362"/>
          <a:ext cx="2380874" cy="14285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Color Picker</a:t>
          </a:r>
        </a:p>
      </dsp:txBody>
      <dsp:txXfrm>
        <a:off x="3680722" y="1667362"/>
        <a:ext cx="2380874" cy="1428524"/>
      </dsp:txXfrm>
    </dsp:sp>
    <dsp:sp modelId="{1B0739C8-C3AA-4368-AB13-7A6B174D9369}">
      <dsp:nvSpPr>
        <dsp:cNvPr id="0" name=""/>
        <dsp:cNvSpPr/>
      </dsp:nvSpPr>
      <dsp:spPr>
        <a:xfrm>
          <a:off x="6299684" y="1667362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Delete Functionality</a:t>
          </a:r>
        </a:p>
      </dsp:txBody>
      <dsp:txXfrm>
        <a:off x="6299684" y="1667362"/>
        <a:ext cx="2380874" cy="1428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32171-AB58-4850-A0AB-4615CA880B04}">
      <dsp:nvSpPr>
        <dsp:cNvPr id="0" name=""/>
        <dsp:cNvSpPr/>
      </dsp:nvSpPr>
      <dsp:spPr>
        <a:xfrm>
          <a:off x="0" y="435232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input numbers and decimals</a:t>
          </a:r>
        </a:p>
      </dsp:txBody>
      <dsp:txXfrm>
        <a:off x="33955" y="469187"/>
        <a:ext cx="9950802" cy="627655"/>
      </dsp:txXfrm>
    </dsp:sp>
    <dsp:sp modelId="{F7FF6FD9-CD3E-4604-AC0A-3B877F88406F}">
      <dsp:nvSpPr>
        <dsp:cNvPr id="0" name=""/>
        <dsp:cNvSpPr/>
      </dsp:nvSpPr>
      <dsp:spPr>
        <a:xfrm>
          <a:off x="0" y="1214318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Allows user to add, subtract, multiple, and divide</a:t>
          </a:r>
        </a:p>
      </dsp:txBody>
      <dsp:txXfrm>
        <a:off x="33955" y="1248273"/>
        <a:ext cx="9950802" cy="627655"/>
      </dsp:txXfrm>
    </dsp:sp>
    <dsp:sp modelId="{AC681567-5698-4374-B203-1E1B286C7189}">
      <dsp:nvSpPr>
        <dsp:cNvPr id="0" name=""/>
        <dsp:cNvSpPr/>
      </dsp:nvSpPr>
      <dsp:spPr>
        <a:xfrm>
          <a:off x="0" y="1993403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access side bar to access additional features as needed</a:t>
          </a:r>
        </a:p>
      </dsp:txBody>
      <dsp:txXfrm>
        <a:off x="33955" y="2027358"/>
        <a:ext cx="9950802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24EEC-FAD7-4167-994F-C75451ED3FE8}">
      <dsp:nvSpPr>
        <dsp:cNvPr id="0" name=""/>
        <dsp:cNvSpPr/>
      </dsp:nvSpPr>
      <dsp:spPr>
        <a:xfrm rot="5400000">
          <a:off x="3121361" y="-993720"/>
          <a:ext cx="1219170" cy="3511479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Allows for users to select a color and alter the color of all buttons found in the application.</a:t>
          </a:r>
        </a:p>
      </dsp:txBody>
      <dsp:txXfrm rot="-5400000">
        <a:off x="1975207" y="211949"/>
        <a:ext cx="3451964" cy="1100140"/>
      </dsp:txXfrm>
    </dsp:sp>
    <dsp:sp modelId="{88438FF7-0500-4D4F-A3C8-03047646DB62}">
      <dsp:nvSpPr>
        <dsp:cNvPr id="0" name=""/>
        <dsp:cNvSpPr/>
      </dsp:nvSpPr>
      <dsp:spPr>
        <a:xfrm>
          <a:off x="0" y="38"/>
          <a:ext cx="1975207" cy="15239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Color Picker</a:t>
          </a:r>
        </a:p>
      </dsp:txBody>
      <dsp:txXfrm>
        <a:off x="74394" y="74432"/>
        <a:ext cx="1826419" cy="1375175"/>
      </dsp:txXfrm>
    </dsp:sp>
    <dsp:sp modelId="{F76ADF16-5D50-4267-AEC2-082C61132B71}">
      <dsp:nvSpPr>
        <dsp:cNvPr id="0" name=""/>
        <dsp:cNvSpPr/>
      </dsp:nvSpPr>
      <dsp:spPr>
        <a:xfrm rot="5400000">
          <a:off x="3121361" y="606441"/>
          <a:ext cx="1219170" cy="3511479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Allows for all primary calculator functions to delete inputs.</a:t>
          </a:r>
        </a:p>
      </dsp:txBody>
      <dsp:txXfrm rot="-5400000">
        <a:off x="1975207" y="1812111"/>
        <a:ext cx="3451964" cy="1100140"/>
      </dsp:txXfrm>
    </dsp:sp>
    <dsp:sp modelId="{F89991B3-1C39-4F52-A16B-F4B39D8627C7}">
      <dsp:nvSpPr>
        <dsp:cNvPr id="0" name=""/>
        <dsp:cNvSpPr/>
      </dsp:nvSpPr>
      <dsp:spPr>
        <a:xfrm>
          <a:off x="0" y="1600199"/>
          <a:ext cx="1975207" cy="15239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Delete Functionality</a:t>
          </a:r>
        </a:p>
      </dsp:txBody>
      <dsp:txXfrm>
        <a:off x="74394" y="1674593"/>
        <a:ext cx="1826419" cy="1375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D53B1-61B6-4125-A0D9-5349A20C2DC2}">
      <dsp:nvSpPr>
        <dsp:cNvPr id="0" name=""/>
        <dsp:cNvSpPr/>
      </dsp:nvSpPr>
      <dsp:spPr>
        <a:xfrm>
          <a:off x="0" y="235223"/>
          <a:ext cx="6481987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List of Functions:</a:t>
          </a:r>
        </a:p>
      </dsp:txBody>
      <dsp:txXfrm>
        <a:off x="42151" y="277374"/>
        <a:ext cx="6397685" cy="779158"/>
      </dsp:txXfrm>
    </dsp:sp>
    <dsp:sp modelId="{3F6FD0CC-0862-49FD-B2BE-B9827F11D162}">
      <dsp:nvSpPr>
        <dsp:cNvPr id="0" name=""/>
        <dsp:cNvSpPr/>
      </dsp:nvSpPr>
      <dsp:spPr>
        <a:xfrm>
          <a:off x="0" y="1098683"/>
          <a:ext cx="6481987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e, pi, and </a:t>
          </a:r>
          <a:r>
            <a:rPr lang="el-GR" sz="2800" kern="1200"/>
            <a:t>ϕ</a:t>
          </a:r>
          <a:r>
            <a:rPr lang="en-US" sz="2800" kern="1200"/>
            <a:t> constats.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Negative numbers and absolute value.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Exponentiation.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Radicals.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Natural logarithms.</a:t>
          </a:r>
        </a:p>
      </dsp:txBody>
      <dsp:txXfrm>
        <a:off x="0" y="1098683"/>
        <a:ext cx="6481987" cy="2459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99318-5446-421F-847A-47920202CAC2}">
      <dsp:nvSpPr>
        <dsp:cNvPr id="0" name=""/>
        <dsp:cNvSpPr/>
      </dsp:nvSpPr>
      <dsp:spPr>
        <a:xfrm>
          <a:off x="0" y="23543"/>
          <a:ext cx="6481987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List of Functions:</a:t>
          </a:r>
        </a:p>
      </dsp:txBody>
      <dsp:txXfrm>
        <a:off x="49176" y="72719"/>
        <a:ext cx="6383635" cy="909018"/>
      </dsp:txXfrm>
    </dsp:sp>
    <dsp:sp modelId="{6FEE047C-712C-4603-B611-2D1830F2B6A4}">
      <dsp:nvSpPr>
        <dsp:cNvPr id="0" name=""/>
        <dsp:cNvSpPr/>
      </dsp:nvSpPr>
      <dsp:spPr>
        <a:xfrm>
          <a:off x="0" y="1030913"/>
          <a:ext cx="6481987" cy="273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Trigonometric functions.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Angle modes.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Factorials.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Expanded exponentiation and radical mathematics.</a:t>
          </a:r>
          <a:endParaRPr lang="en-US" sz="3300" kern="1200" dirty="0"/>
        </a:p>
      </dsp:txBody>
      <dsp:txXfrm>
        <a:off x="0" y="1030913"/>
        <a:ext cx="6481987" cy="27386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8B007-8587-4384-B00A-AD6FBA30BCF9}">
      <dsp:nvSpPr>
        <dsp:cNvPr id="0" name=""/>
        <dsp:cNvSpPr/>
      </dsp:nvSpPr>
      <dsp:spPr>
        <a:xfrm>
          <a:off x="0" y="6163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AA7FD-BF77-4120-8728-1069DA55C59E}">
      <dsp:nvSpPr>
        <dsp:cNvPr id="0" name=""/>
        <dsp:cNvSpPr/>
      </dsp:nvSpPr>
      <dsp:spPr>
        <a:xfrm>
          <a:off x="344220" y="872405"/>
          <a:ext cx="625856" cy="625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4262-ACAC-455C-95C1-D9F2BA081462}">
      <dsp:nvSpPr>
        <dsp:cNvPr id="0" name=""/>
        <dsp:cNvSpPr/>
      </dsp:nvSpPr>
      <dsp:spPr>
        <a:xfrm>
          <a:off x="1314297" y="6163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Makes use of the “currconv.com” API to get up-to-date and accurate conversions.</a:t>
          </a:r>
        </a:p>
      </dsp:txBody>
      <dsp:txXfrm>
        <a:off x="1314297" y="616373"/>
        <a:ext cx="5345792" cy="1137920"/>
      </dsp:txXfrm>
    </dsp:sp>
    <dsp:sp modelId="{DB4E7AA8-DA8F-49ED-A215-B948D7E438A1}">
      <dsp:nvSpPr>
        <dsp:cNvPr id="0" name=""/>
        <dsp:cNvSpPr/>
      </dsp:nvSpPr>
      <dsp:spPr>
        <a:xfrm>
          <a:off x="0" y="20387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65E58-6F66-423C-B92B-F0094FBB3F8B}">
      <dsp:nvSpPr>
        <dsp:cNvPr id="0" name=""/>
        <dsp:cNvSpPr/>
      </dsp:nvSpPr>
      <dsp:spPr>
        <a:xfrm>
          <a:off x="344220" y="2294805"/>
          <a:ext cx="625856" cy="625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D2A77-2F03-4CF3-8DA6-65D869F4B404}">
      <dsp:nvSpPr>
        <dsp:cNvPr id="0" name=""/>
        <dsp:cNvSpPr/>
      </dsp:nvSpPr>
      <dsp:spPr>
        <a:xfrm>
          <a:off x="1314297" y="20387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Allows for conversions between the 24 most widely used currencies.</a:t>
          </a:r>
        </a:p>
      </dsp:txBody>
      <dsp:txXfrm>
        <a:off x="1314297" y="2038773"/>
        <a:ext cx="5345792" cy="1137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FF573-267F-4404-9173-A8E41F3B1AED}">
      <dsp:nvSpPr>
        <dsp:cNvPr id="0" name=""/>
        <dsp:cNvSpPr/>
      </dsp:nvSpPr>
      <dsp:spPr>
        <a:xfrm>
          <a:off x="0" y="13548"/>
          <a:ext cx="6237359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Scientific Functions: </a:t>
          </a:r>
          <a:r>
            <a:rPr lang="en-US" sz="1900" b="1" kern="1200"/>
            <a:t>551</a:t>
          </a:r>
        </a:p>
      </dsp:txBody>
      <dsp:txXfrm>
        <a:off x="22246" y="35794"/>
        <a:ext cx="6192867" cy="411223"/>
      </dsp:txXfrm>
    </dsp:sp>
    <dsp:sp modelId="{784EFD35-11CB-48AF-939F-F100AD4F4697}">
      <dsp:nvSpPr>
        <dsp:cNvPr id="0" name=""/>
        <dsp:cNvSpPr/>
      </dsp:nvSpPr>
      <dsp:spPr>
        <a:xfrm>
          <a:off x="0" y="523983"/>
          <a:ext cx="6237359" cy="455715"/>
        </a:xfrm>
        <a:prstGeom prst="roundRect">
          <a:avLst/>
        </a:prstGeom>
        <a:solidFill>
          <a:schemeClr val="accent5">
            <a:hueOff val="-464453"/>
            <a:satOff val="457"/>
            <a:lumOff val="10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Advanced Functions: </a:t>
          </a:r>
          <a:r>
            <a:rPr lang="en-US" sz="1900" b="1" kern="1200"/>
            <a:t>338</a:t>
          </a:r>
        </a:p>
      </dsp:txBody>
      <dsp:txXfrm>
        <a:off x="22246" y="546229"/>
        <a:ext cx="6192867" cy="411223"/>
      </dsp:txXfrm>
    </dsp:sp>
    <dsp:sp modelId="{EE3AFF07-FEF5-4D70-8CE7-2BD75DCB1C96}">
      <dsp:nvSpPr>
        <dsp:cNvPr id="0" name=""/>
        <dsp:cNvSpPr/>
      </dsp:nvSpPr>
      <dsp:spPr>
        <a:xfrm>
          <a:off x="0" y="1034418"/>
          <a:ext cx="6237359" cy="455715"/>
        </a:xfrm>
        <a:prstGeom prst="roundRect">
          <a:avLst/>
        </a:prstGeom>
        <a:solidFill>
          <a:schemeClr val="accent5">
            <a:hueOff val="-928905"/>
            <a:satOff val="914"/>
            <a:lumOff val="205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Unit Conversion: </a:t>
          </a:r>
          <a:r>
            <a:rPr lang="en-US" sz="1900" b="1" kern="1200"/>
            <a:t>154</a:t>
          </a:r>
        </a:p>
      </dsp:txBody>
      <dsp:txXfrm>
        <a:off x="22246" y="1056664"/>
        <a:ext cx="6192867" cy="411223"/>
      </dsp:txXfrm>
    </dsp:sp>
    <dsp:sp modelId="{DACCC6C6-5C8F-443E-8F2B-D0AB44248A9F}">
      <dsp:nvSpPr>
        <dsp:cNvPr id="0" name=""/>
        <dsp:cNvSpPr/>
      </dsp:nvSpPr>
      <dsp:spPr>
        <a:xfrm>
          <a:off x="0" y="1544853"/>
          <a:ext cx="6237359" cy="455715"/>
        </a:xfrm>
        <a:prstGeom prst="roundRect">
          <a:avLst/>
        </a:prstGeom>
        <a:solidFill>
          <a:schemeClr val="accent5">
            <a:hueOff val="-1393358"/>
            <a:satOff val="1372"/>
            <a:lumOff val="30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Money Conversion: </a:t>
          </a:r>
          <a:r>
            <a:rPr lang="en-US" sz="1900" b="1" kern="1200"/>
            <a:t>166</a:t>
          </a:r>
        </a:p>
      </dsp:txBody>
      <dsp:txXfrm>
        <a:off x="22246" y="1567099"/>
        <a:ext cx="6192867" cy="411223"/>
      </dsp:txXfrm>
    </dsp:sp>
    <dsp:sp modelId="{59776A76-C101-4BA9-A96E-5BDD0B0C8698}">
      <dsp:nvSpPr>
        <dsp:cNvPr id="0" name=""/>
        <dsp:cNvSpPr/>
      </dsp:nvSpPr>
      <dsp:spPr>
        <a:xfrm>
          <a:off x="0" y="2055288"/>
          <a:ext cx="6237359" cy="455715"/>
        </a:xfrm>
        <a:prstGeom prst="roundRect">
          <a:avLst/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Units List: </a:t>
          </a:r>
          <a:r>
            <a:rPr lang="en-US" sz="1900" b="1" kern="1200"/>
            <a:t>461</a:t>
          </a:r>
        </a:p>
      </dsp:txBody>
      <dsp:txXfrm>
        <a:off x="22246" y="2077534"/>
        <a:ext cx="6192867" cy="411223"/>
      </dsp:txXfrm>
    </dsp:sp>
    <dsp:sp modelId="{804BC979-7EFE-454F-92AC-8F426DC6AC8A}">
      <dsp:nvSpPr>
        <dsp:cNvPr id="0" name=""/>
        <dsp:cNvSpPr/>
      </dsp:nvSpPr>
      <dsp:spPr>
        <a:xfrm>
          <a:off x="0" y="2565723"/>
          <a:ext cx="6237359" cy="455715"/>
        </a:xfrm>
        <a:prstGeom prst="roundRect">
          <a:avLst/>
        </a:prstGeom>
        <a:solidFill>
          <a:schemeClr val="accent5">
            <a:hueOff val="-2322264"/>
            <a:satOff val="2286"/>
            <a:lumOff val="514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Button UI: </a:t>
          </a:r>
          <a:r>
            <a:rPr lang="en-US" sz="1900" b="1" kern="1200"/>
            <a:t>39</a:t>
          </a:r>
        </a:p>
      </dsp:txBody>
      <dsp:txXfrm>
        <a:off x="22246" y="2587969"/>
        <a:ext cx="6192867" cy="411223"/>
      </dsp:txXfrm>
    </dsp:sp>
    <dsp:sp modelId="{7D268A2B-76E6-4EAC-9E62-C08EC366CDD4}">
      <dsp:nvSpPr>
        <dsp:cNvPr id="0" name=""/>
        <dsp:cNvSpPr/>
      </dsp:nvSpPr>
      <dsp:spPr>
        <a:xfrm>
          <a:off x="0" y="3076158"/>
          <a:ext cx="6237359" cy="455715"/>
        </a:xfrm>
        <a:prstGeom prst="roundRect">
          <a:avLst/>
        </a:prstGeom>
        <a:solidFill>
          <a:schemeClr val="accent5">
            <a:hueOff val="-2786716"/>
            <a:satOff val="2743"/>
            <a:lumOff val="617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Color Picker UI: </a:t>
          </a:r>
          <a:r>
            <a:rPr lang="en-US" sz="1900" b="1" kern="1200"/>
            <a:t>56</a:t>
          </a:r>
        </a:p>
      </dsp:txBody>
      <dsp:txXfrm>
        <a:off x="22246" y="3098404"/>
        <a:ext cx="6192867" cy="411223"/>
      </dsp:txXfrm>
    </dsp:sp>
    <dsp:sp modelId="{15C47CDC-9DA8-4E71-A5F9-A4B5DA593AB8}">
      <dsp:nvSpPr>
        <dsp:cNvPr id="0" name=""/>
        <dsp:cNvSpPr/>
      </dsp:nvSpPr>
      <dsp:spPr>
        <a:xfrm>
          <a:off x="0" y="3586592"/>
          <a:ext cx="6237359" cy="455715"/>
        </a:xfrm>
        <a:prstGeom prst="roundRect">
          <a:avLst/>
        </a:prstGeom>
        <a:solidFill>
          <a:schemeClr val="accent5">
            <a:hueOff val="-3251169"/>
            <a:satOff val="3201"/>
            <a:lumOff val="72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Tests: </a:t>
          </a:r>
          <a:r>
            <a:rPr lang="en-US" sz="1900" b="1" kern="1200"/>
            <a:t>1037</a:t>
          </a:r>
        </a:p>
      </dsp:txBody>
      <dsp:txXfrm>
        <a:off x="22246" y="3608838"/>
        <a:ext cx="6192867" cy="411223"/>
      </dsp:txXfrm>
    </dsp:sp>
    <dsp:sp modelId="{E8D81CD0-3147-4F2A-8B12-A3CCC51F547C}">
      <dsp:nvSpPr>
        <dsp:cNvPr id="0" name=""/>
        <dsp:cNvSpPr/>
      </dsp:nvSpPr>
      <dsp:spPr>
        <a:xfrm>
          <a:off x="0" y="4097028"/>
          <a:ext cx="6237359" cy="455715"/>
        </a:xfrm>
        <a:prstGeom prst="roundRect">
          <a:avLst/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Other Files: </a:t>
          </a:r>
          <a:r>
            <a:rPr lang="en-US" sz="1900" b="1" kern="1200"/>
            <a:t>343</a:t>
          </a:r>
        </a:p>
      </dsp:txBody>
      <dsp:txXfrm>
        <a:off x="22246" y="4119274"/>
        <a:ext cx="6192867" cy="4112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232-D03D-4051-AC35-473E83470B97}">
      <dsp:nvSpPr>
        <dsp:cNvPr id="0" name=""/>
        <dsp:cNvSpPr/>
      </dsp:nvSpPr>
      <dsp:spPr>
        <a:xfrm>
          <a:off x="0" y="0"/>
          <a:ext cx="10018712" cy="532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58 tests were completed</a:t>
          </a:r>
        </a:p>
      </dsp:txBody>
      <dsp:txXfrm>
        <a:off x="25990" y="25990"/>
        <a:ext cx="9966732" cy="480422"/>
      </dsp:txXfrm>
    </dsp:sp>
    <dsp:sp modelId="{F59306C5-1F4E-4EE5-90F6-456B5A990E2D}">
      <dsp:nvSpPr>
        <dsp:cNvPr id="0" name=""/>
        <dsp:cNvSpPr/>
      </dsp:nvSpPr>
      <dsp:spPr>
        <a:xfrm>
          <a:off x="0" y="538540"/>
          <a:ext cx="10018712" cy="2812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31 scientific and advanced functions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17 unit conversion and money conversion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2 color picker and delete functionality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7 integration/regression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1 acceptance test</a:t>
          </a:r>
        </a:p>
      </dsp:txBody>
      <dsp:txXfrm>
        <a:off x="0" y="538540"/>
        <a:ext cx="10018712" cy="2812576"/>
      </dsp:txXfrm>
    </dsp:sp>
    <dsp:sp modelId="{AC035E7D-342D-472C-B347-720010449517}">
      <dsp:nvSpPr>
        <dsp:cNvPr id="0" name=""/>
        <dsp:cNvSpPr/>
      </dsp:nvSpPr>
      <dsp:spPr>
        <a:xfrm>
          <a:off x="0" y="3351117"/>
          <a:ext cx="10018712" cy="624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58 tests passed</a:t>
          </a:r>
        </a:p>
      </dsp:txBody>
      <dsp:txXfrm>
        <a:off x="30501" y="3381618"/>
        <a:ext cx="9957710" cy="5638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E063A-ABED-48B3-A5B1-33320D34DECE}">
      <dsp:nvSpPr>
        <dsp:cNvPr id="0" name=""/>
        <dsp:cNvSpPr/>
      </dsp:nvSpPr>
      <dsp:spPr>
        <a:xfrm>
          <a:off x="0" y="1906"/>
          <a:ext cx="10018712" cy="911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FFFD0-057E-43C3-9E36-787C1011EBAF}">
      <dsp:nvSpPr>
        <dsp:cNvPr id="0" name=""/>
        <dsp:cNvSpPr/>
      </dsp:nvSpPr>
      <dsp:spPr>
        <a:xfrm>
          <a:off x="275644" y="206931"/>
          <a:ext cx="501662" cy="501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CF00E-2A5F-4AF0-94EB-85AA91527396}">
      <dsp:nvSpPr>
        <dsp:cNvPr id="0" name=""/>
        <dsp:cNvSpPr/>
      </dsp:nvSpPr>
      <dsp:spPr>
        <a:xfrm>
          <a:off x="1052952" y="1906"/>
          <a:ext cx="8854196" cy="912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2" tIns="96532" rIns="96532" bIns="965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to program in Dart using Flutter.</a:t>
          </a:r>
        </a:p>
      </dsp:txBody>
      <dsp:txXfrm>
        <a:off x="1052952" y="1906"/>
        <a:ext cx="8854196" cy="912113"/>
      </dsp:txXfrm>
    </dsp:sp>
    <dsp:sp modelId="{271A233B-5C88-42FD-B846-3EE0E8F8EE93}">
      <dsp:nvSpPr>
        <dsp:cNvPr id="0" name=""/>
        <dsp:cNvSpPr/>
      </dsp:nvSpPr>
      <dsp:spPr>
        <a:xfrm>
          <a:off x="0" y="1106043"/>
          <a:ext cx="10018712" cy="911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2E01D-7FDE-4BC8-A86C-429536B4165D}">
      <dsp:nvSpPr>
        <dsp:cNvPr id="0" name=""/>
        <dsp:cNvSpPr/>
      </dsp:nvSpPr>
      <dsp:spPr>
        <a:xfrm>
          <a:off x="275644" y="1311068"/>
          <a:ext cx="501662" cy="501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25893-9076-4C20-B182-E9D6A8352905}">
      <dsp:nvSpPr>
        <dsp:cNvPr id="0" name=""/>
        <dsp:cNvSpPr/>
      </dsp:nvSpPr>
      <dsp:spPr>
        <a:xfrm>
          <a:off x="1052952" y="1106043"/>
          <a:ext cx="8854196" cy="912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2" tIns="96532" rIns="96532" bIns="965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How to deal with the complexity of learning a new language and framework.</a:t>
          </a:r>
        </a:p>
      </dsp:txBody>
      <dsp:txXfrm>
        <a:off x="1052952" y="1106043"/>
        <a:ext cx="8854196" cy="912113"/>
      </dsp:txXfrm>
    </dsp:sp>
    <dsp:sp modelId="{9E303397-F93D-4DF9-A2F2-874A61BDA9E3}">
      <dsp:nvSpPr>
        <dsp:cNvPr id="0" name=""/>
        <dsp:cNvSpPr/>
      </dsp:nvSpPr>
      <dsp:spPr>
        <a:xfrm>
          <a:off x="0" y="2210181"/>
          <a:ext cx="10018712" cy="9112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CCA9B-5ACA-44FA-B318-765DF32C7BA4}">
      <dsp:nvSpPr>
        <dsp:cNvPr id="0" name=""/>
        <dsp:cNvSpPr/>
      </dsp:nvSpPr>
      <dsp:spPr>
        <a:xfrm>
          <a:off x="275644" y="2415206"/>
          <a:ext cx="501662" cy="501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1251A-3CD8-4A59-BA32-4425F0054A48}">
      <dsp:nvSpPr>
        <dsp:cNvPr id="0" name=""/>
        <dsp:cNvSpPr/>
      </dsp:nvSpPr>
      <dsp:spPr>
        <a:xfrm>
          <a:off x="1052952" y="2210181"/>
          <a:ext cx="8854196" cy="912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2" tIns="96532" rIns="96532" bIns="965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Work as a team to manage a schedule to finish the promised features on time.</a:t>
          </a:r>
        </a:p>
      </dsp:txBody>
      <dsp:txXfrm>
        <a:off x="1052952" y="2210181"/>
        <a:ext cx="8854196" cy="912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75505-3E92-42A1-B49F-42CDA470779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085E-D115-45CF-AE07-2528E3BF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7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87F-8F62-4CCA-9516-740395D4E024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4127-F0E6-4EC1-9538-6DB1A1FCC1D0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B741-4DC6-4F9F-B7F6-C5C7A5F89B4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F651-1DEC-408A-AFA9-D3D07A36488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717E-CC72-4531-A961-2FCECD611546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6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9CB5-487B-42B5-9C0C-CE9AA323A76E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5C50-971B-4B93-A73F-05C9252D3649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8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454E-B8B1-4CB0-9B64-3B579D5E70D6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123F-70A2-45F7-A31E-C2068F61B425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2486" y="5883275"/>
            <a:ext cx="763792" cy="365125"/>
          </a:xfrm>
        </p:spPr>
        <p:txBody>
          <a:bodyPr/>
          <a:lstStyle/>
          <a:p>
            <a:fld id="{C9E62789-DC56-4FF0-A10A-98C6EC909D4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80" y="5883275"/>
            <a:ext cx="655020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8250" y="5867131"/>
            <a:ext cx="1304774" cy="365125"/>
          </a:xfrm>
        </p:spPr>
        <p:txBody>
          <a:bodyPr/>
          <a:lstStyle>
            <a:lvl1pPr>
              <a:defRPr sz="4800"/>
            </a:lvl1pPr>
          </a:lstStyle>
          <a:p>
            <a:fld id="{FD27B2A2-CEF9-4CD5-977F-511C76321F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2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7C32-C1E0-400D-BDE0-66C4F835695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4EDE-9065-489F-BAAF-1409A6D3D04D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1959-702C-410A-93D7-F7B4FDF1F154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E2AB-BBE8-4328-AEF7-A00C7A0DB7B6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06D2-42E8-4077-BD71-446919968577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4D8-E1CB-4E9A-946C-CA7E5E7F9B0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A7B2-5BC3-4E24-9ECC-B0A22D5255FE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4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5BAA61-C3D5-4FF6-AD13-627BE46D63B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DA72-74EC-58CE-0434-C4D85C3D6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ASE 456: Project Presentation</a:t>
            </a:r>
            <a:br>
              <a:rPr lang="en-US" dirty="0"/>
            </a:br>
            <a:r>
              <a:rPr lang="en-US" dirty="0"/>
              <a:t>Power Ranger: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CDCD1-C37D-AFA1-D32B-722B8FB4B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By: Brooks Arthur, Amaya Bryant, Spencer Yates, Prosper </a:t>
            </a:r>
            <a:r>
              <a:rPr lang="en-US" sz="2000" dirty="0" err="1"/>
              <a:t>Jibunor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B4714-3FD8-CFCF-6EAD-8DAA77F1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z="4800" smtClean="0"/>
              <a:t>1</a:t>
            </a:fld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158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20BE-7ED9-F215-A3E6-CAB31973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Advanced and Scientific Calculator</a:t>
            </a:r>
          </a:p>
        </p:txBody>
      </p:sp>
      <p:pic>
        <p:nvPicPr>
          <p:cNvPr id="30" name="Untitled video - Made with Clipchamp" descr="A screenshot of a calculato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040B556-1805-36B9-4800-A25916875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624" y="2742930"/>
            <a:ext cx="5554138" cy="312420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978701A-AFEE-2DCA-5053-DADC34F3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256525"/>
            <a:ext cx="5486687" cy="3124201"/>
          </a:xfrm>
        </p:spPr>
        <p:txBody>
          <a:bodyPr anchor="t">
            <a:noAutofit/>
          </a:bodyPr>
          <a:lstStyle/>
          <a:p>
            <a:r>
              <a:rPr lang="en-US" sz="2800" dirty="0"/>
              <a:t>Scientific calculator allows users to access scientific functions. Ex: trigonometric functions, factorials, powers, and more</a:t>
            </a:r>
          </a:p>
          <a:p>
            <a:r>
              <a:rPr lang="en-US" sz="2800" dirty="0"/>
              <a:t>Advanced calculator allows users to access more advanced features than what is normally present in a calculator. Ex: log, negative numbers, constants, and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4496-D6B4-9AF3-394A-5D8BFE96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245" y="6254407"/>
            <a:ext cx="881556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D27B2A2-CEF9-4CD5-977F-511C76321FE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5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DAB2E03B-CD7E-4728-8E99-1E729508F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D801-4230-B2C4-DA07-20D106B7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3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0D596F54-853D-0F4A-FF91-92C61536D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197748"/>
              </p:ext>
            </p:extLst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CE41E-9783-8557-EFFF-EAA1FC3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9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8809-3D0B-8BBD-A7FE-75291574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Money and Unit Conversion</a:t>
            </a:r>
          </a:p>
        </p:txBody>
      </p:sp>
      <p:pic>
        <p:nvPicPr>
          <p:cNvPr id="7" name="Untitled video - Made with Clipchamp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6C394D5-5D7B-B807-895F-65C31E191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626" y="2555780"/>
            <a:ext cx="6085041" cy="34228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12D34E-8B3C-C6FF-708E-73E87539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667" y="2705097"/>
            <a:ext cx="5486687" cy="3124201"/>
          </a:xfrm>
        </p:spPr>
        <p:txBody>
          <a:bodyPr anchor="t">
            <a:normAutofit/>
          </a:bodyPr>
          <a:lstStyle/>
          <a:p>
            <a:r>
              <a:rPr lang="en-US" sz="2800" dirty="0"/>
              <a:t>Allows for conversion between numerous different measuring units.</a:t>
            </a:r>
          </a:p>
          <a:p>
            <a:r>
              <a:rPr lang="en-US" sz="2800" dirty="0"/>
              <a:t>Allows for accurate and updated conversions between most major currencies.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CFB1-EB16-9581-4C25-96693282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434" y="5867131"/>
            <a:ext cx="1046590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D27B2A2-CEF9-4CD5-977F-511C76321FE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1718-A4ED-5FB4-4D55-8A85989E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>
            <a:normAutofit/>
          </a:bodyPr>
          <a:lstStyle/>
          <a:p>
            <a:r>
              <a:rPr lang="en-US" sz="3200"/>
              <a:t>Unit Converison</a:t>
            </a:r>
            <a:endParaRPr 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E39CEE-2986-AB79-CE17-99404411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069" y="2666999"/>
            <a:ext cx="2812386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Provides </a:t>
            </a:r>
            <a:r>
              <a:rPr lang="en-US" sz="2800" b="1" i="1" u="sng" dirty="0"/>
              <a:t>16</a:t>
            </a:r>
            <a:r>
              <a:rPr lang="en-US" sz="2800" dirty="0"/>
              <a:t> categories of units to convert.</a:t>
            </a:r>
          </a:p>
          <a:p>
            <a:r>
              <a:rPr lang="en-US" sz="2800" dirty="0"/>
              <a:t>Proves the user with </a:t>
            </a:r>
            <a:r>
              <a:rPr lang="en-US" sz="2800" b="1" i="1" u="sng" dirty="0"/>
              <a:t>180</a:t>
            </a:r>
            <a:r>
              <a:rPr lang="en-US" sz="2800" dirty="0"/>
              <a:t> different units to within those categories.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85CC10-F14A-5B28-8CD6-9DE595D2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92" y="646551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05924-47D2-19CE-B536-2983FFBC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24" y="646552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2D54-F956-3570-ABDE-E35EEDFF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15FC-2A60-3941-35C6-E04FAD8B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Money Conversion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241E3C-5204-3B60-B1DF-B9C1421F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30EA95DF-BDD8-D412-8535-5712B9143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565412"/>
              </p:ext>
            </p:extLst>
          </p:nvPr>
        </p:nvGraphicFramePr>
        <p:xfrm>
          <a:off x="4842933" y="1998133"/>
          <a:ext cx="6660090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DADB0-313D-0110-8253-9125179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8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0A855-73C0-2569-7395-686189AC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Total Lines of Code Breakdown: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3,145 Lines</a:t>
            </a:r>
          </a:p>
        </p:txBody>
      </p:sp>
      <p:sp useBgFill="1">
        <p:nvSpPr>
          <p:cNvPr id="20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15AD-CDED-4FED-2D58-41C6A2CE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2495" y="6050282"/>
            <a:ext cx="960529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D27B2A2-CEF9-4CD5-977F-511C76321FE0}" type="slidenum">
              <a:rPr lang="en-US">
                <a:solidFill>
                  <a:srgbClr val="000000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5ED66-BD6A-9F32-50E8-FC90E4812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182644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85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8481-F663-A8C9-B0D3-8F3CE018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10497"/>
            <a:ext cx="10018713" cy="1752599"/>
          </a:xfrm>
        </p:spPr>
        <p:txBody>
          <a:bodyPr/>
          <a:lstStyle/>
          <a:p>
            <a:r>
              <a:rPr lang="en-US" dirty="0"/>
              <a:t>Testing Breakdown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20A07-DE8F-90FB-6115-45710F0AB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96070"/>
              </p:ext>
            </p:extLst>
          </p:nvPr>
        </p:nvGraphicFramePr>
        <p:xfrm>
          <a:off x="1484310" y="1809135"/>
          <a:ext cx="10018713" cy="398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6C28-5F55-2DCE-B3DF-66F77655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3DA5-8FA9-20C9-E99B-3CB9BB22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DC100FB-EA49-FB45-F050-A66DF2FC6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28814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2489D-D39C-E096-B2E4-56B07D59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1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 descr="Many question marks on black background">
            <a:extLst>
              <a:ext uri="{FF2B5EF4-FFF2-40B4-BE49-F238E27FC236}">
                <a16:creationId xmlns:a16="http://schemas.microsoft.com/office/drawing/2014/main" id="{73EE685C-0814-ABAE-E1B3-23A1D7278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8F38DF-E072-10CD-8E7F-4C0EAA8D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b="1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6DF6-AB97-F5E1-AD25-EFA01803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0828" y="5883275"/>
            <a:ext cx="84219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FD27B2A2-CEF9-4CD5-977F-511C76321FE0}" type="slidenum">
              <a:rPr lang="en-US" sz="4400" smtClean="0"/>
              <a:pPr defTabSz="914400">
                <a:spcAft>
                  <a:spcPts val="600"/>
                </a:spcAft>
              </a:pPr>
              <a:t>19</a:t>
            </a:fld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635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83BE-8FD1-1E7E-F68F-9C5D9D09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Feature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4672CE-DCAD-8912-9242-75D43F8C3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25979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2B47A-41A9-5C8D-F8ED-5D880CA5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5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D6E81-9266-46DD-8C06-EE8BF90AC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EE182A-6355-0AF6-FDD0-4942CDF4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80" y="40652"/>
            <a:ext cx="3303640" cy="67766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1AD33-7C44-1D83-AF2F-0F4DBC85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70D3-4CB3-FDA3-2879-B90CD10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CAE7E-C2AE-E071-D483-10AB520C78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CB526-4B06-60DE-682A-DDB24CEB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Basic Calculator</a:t>
            </a:r>
          </a:p>
        </p:txBody>
      </p:sp>
      <p:pic>
        <p:nvPicPr>
          <p:cNvPr id="7" name="Content Placeholder 6" descr="A screenshot of a keyboard&#10;&#10;Description automatically generated">
            <a:extLst>
              <a:ext uri="{FF2B5EF4-FFF2-40B4-BE49-F238E27FC236}">
                <a16:creationId xmlns:a16="http://schemas.microsoft.com/office/drawing/2014/main" id="{24FD4CBB-6A4F-C810-8963-9CB4B161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Allows for all functions found in standard adding, subtraction, multiplication, and division calculators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6222-B119-4413-B5DA-F8CB2A8A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EC27-FD24-3306-3CA8-32866B1E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Menu Side-Bar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1E640B-0F7A-D993-1590-A46AE72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DF95E1-341B-6EE7-1EF5-656FD998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Allows for seamless transitions between all screens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916-7DEE-1A9F-1ABB-FB8506F9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36E8-F7A6-CF64-96B2-E9598A3D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59929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Color Picker and Delete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576A-17F3-BCBF-621B-E0DDEB00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D27B2A2-CEF9-4CD5-977F-511C76321FE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AAC5A-6C71-A739-587C-D48FEA27C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763259"/>
              </p:ext>
            </p:extLst>
          </p:nvPr>
        </p:nvGraphicFramePr>
        <p:xfrm>
          <a:off x="6016336" y="2666999"/>
          <a:ext cx="5486687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0B94C2F-1260-FB1F-D499-274088EEA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5195" y="2666999"/>
            <a:ext cx="5554137" cy="31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Color Picker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D5F8840-EB3D-58DC-6F3D-7DBD2F72E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Gives users the ability to select colors from a color pallet or by inputting the specific RGBA values.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6B978-6B9B-8544-C105-F3D6E500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3BC4-021D-5F58-0918-8FECFBDD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Delete Functionality</a:t>
            </a:r>
          </a:p>
        </p:txBody>
      </p:sp>
      <p:pic>
        <p:nvPicPr>
          <p:cNvPr id="7" name="Graphic 6" descr="Garbage">
            <a:extLst>
              <a:ext uri="{FF2B5EF4-FFF2-40B4-BE49-F238E27FC236}">
                <a16:creationId xmlns:a16="http://schemas.microsoft.com/office/drawing/2014/main" id="{511DCE32-5D2D-51A6-17AD-FF22316B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761" y="2743199"/>
            <a:ext cx="3047999" cy="304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7C8F-DC70-7F10-5202-9688F568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Allows the user to delete inputs via the pressing of a clearly labeled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FB584-7924-249F-E3C9-A00F38B0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76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144</TotalTime>
  <Words>490</Words>
  <Application>Microsoft Office PowerPoint</Application>
  <PresentationFormat>Widescreen</PresentationFormat>
  <Paragraphs>93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ASE 456: Project Presentation Power Ranger: Calculator</vt:lpstr>
      <vt:lpstr>Feature Overview</vt:lpstr>
      <vt:lpstr>PowerPoint Presentation</vt:lpstr>
      <vt:lpstr>Basic Functionality</vt:lpstr>
      <vt:lpstr>Basic Calculator</vt:lpstr>
      <vt:lpstr>Menu Side-Bar</vt:lpstr>
      <vt:lpstr>Color Picker and Delete Functionality</vt:lpstr>
      <vt:lpstr>Color Picker</vt:lpstr>
      <vt:lpstr>Delete Functionality</vt:lpstr>
      <vt:lpstr>Advanced and Scientific Calculator</vt:lpstr>
      <vt:lpstr>Advanced Functions</vt:lpstr>
      <vt:lpstr>Advanced Functions</vt:lpstr>
      <vt:lpstr>Money and Unit Conversion</vt:lpstr>
      <vt:lpstr>Unit Converison</vt:lpstr>
      <vt:lpstr>Money Conversion</vt:lpstr>
      <vt:lpstr>Total Lines of Code Breakdown: 3,145 Lines</vt:lpstr>
      <vt:lpstr>Testing Breakdown</vt:lpstr>
      <vt:lpstr>What We Learned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 456: Project Presentation Power Ranger: Calculator</dc:title>
  <dc:creator>William Arthur</dc:creator>
  <cp:lastModifiedBy>William Arthur</cp:lastModifiedBy>
  <cp:revision>5</cp:revision>
  <dcterms:created xsi:type="dcterms:W3CDTF">2023-12-04T02:39:20Z</dcterms:created>
  <dcterms:modified xsi:type="dcterms:W3CDTF">2023-12-05T01:50:07Z</dcterms:modified>
</cp:coreProperties>
</file>